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07488" cy="6858000"/>
  <p:notesSz cx="6735763" cy="9869488"/>
  <p:defaultTextStyle>
    <a:defPPr>
      <a:defRPr lang="ja-JP"/>
    </a:defPPr>
    <a:lvl1pPr marL="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9" y="485"/>
      </p:cViewPr>
      <p:guideLst>
        <p:guide orient="horz" pos="2160"/>
        <p:guide pos="2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18D34C2-FD4B-45D1-B9C0-1BC5CC01A0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084A1C-D571-415E-931D-BBABBC7EDD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D5E8C980-2D6A-45CF-90F0-85F8D2844CA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95A4F3-B6CF-4292-91EA-71724310DB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5461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CF8151-27F5-4D08-B25E-7F0A69CB12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626" y="9375461"/>
            <a:ext cx="2919565" cy="494027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B6CA28C8-167D-4488-9A6C-A4E775A2D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0601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474"/>
          </a:xfrm>
          <a:prstGeom prst="rect">
            <a:avLst/>
          </a:prstGeom>
        </p:spPr>
        <p:txBody>
          <a:bodyPr vert="horz" lIns="90791" tIns="45396" rIns="90791" bIns="4539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474"/>
          </a:xfrm>
          <a:prstGeom prst="rect">
            <a:avLst/>
          </a:prstGeom>
        </p:spPr>
        <p:txBody>
          <a:bodyPr vert="horz" lIns="90791" tIns="45396" rIns="90791" bIns="45396" rtlCol="0"/>
          <a:lstStyle>
            <a:lvl1pPr algn="r">
              <a:defRPr sz="1200"/>
            </a:lvl1pPr>
          </a:lstStyle>
          <a:p>
            <a:fld id="{DB6E859D-FBB6-4937-B300-EF163F45E3A6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11725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91" tIns="45396" rIns="90791" bIns="4539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8"/>
            <a:ext cx="5388610" cy="4441270"/>
          </a:xfrm>
          <a:prstGeom prst="rect">
            <a:avLst/>
          </a:prstGeom>
        </p:spPr>
        <p:txBody>
          <a:bodyPr vert="horz" lIns="90791" tIns="45396" rIns="90791" bIns="4539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0" cy="493474"/>
          </a:xfrm>
          <a:prstGeom prst="rect">
            <a:avLst/>
          </a:prstGeom>
        </p:spPr>
        <p:txBody>
          <a:bodyPr vert="horz" lIns="90791" tIns="45396" rIns="90791" bIns="4539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4302"/>
            <a:ext cx="2918830" cy="493474"/>
          </a:xfrm>
          <a:prstGeom prst="rect">
            <a:avLst/>
          </a:prstGeom>
        </p:spPr>
        <p:txBody>
          <a:bodyPr vert="horz" lIns="90791" tIns="45396" rIns="90791" bIns="45396" rtlCol="0" anchor="b"/>
          <a:lstStyle>
            <a:lvl1pPr algn="r">
              <a:defRPr sz="1200"/>
            </a:lvl1pPr>
          </a:lstStyle>
          <a:p>
            <a:fld id="{81DC881E-E29B-469D-B65B-C87E963388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22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2813" y="739775"/>
            <a:ext cx="4911725" cy="3700463"/>
          </a:xfrm>
          <a:ln/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62796" tIns="31398" rIns="62796" bIns="31398"/>
          <a:lstStyle/>
          <a:p>
            <a:endParaRPr lang="ja-JP" altLang="en-US" dirty="0">
              <a:latin typeface="Arial" charset="0"/>
            </a:endParaRPr>
          </a:p>
        </p:txBody>
      </p:sp>
      <p:sp>
        <p:nvSpPr>
          <p:cNvPr id="5124" name="スライド番号プレースホルダ 3"/>
          <p:cNvSpPr txBox="1">
            <a:spLocks noGrp="1"/>
          </p:cNvSpPr>
          <p:nvPr/>
        </p:nvSpPr>
        <p:spPr bwMode="auto">
          <a:xfrm>
            <a:off x="3816199" y="9373885"/>
            <a:ext cx="2917992" cy="4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2796" tIns="31398" rIns="62796" bIns="31398" anchor="b"/>
          <a:lstStyle>
            <a:lvl1pPr algn="l" defTabSz="628650" eaLnBrk="0" hangingPunct="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7713" indent="-287338" algn="l" defTabSz="628650" eaLnBrk="0" hangingPunct="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50938" indent="-230188" algn="l" defTabSz="628650" eaLnBrk="0" hangingPunct="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9725" indent="-228600" algn="l" defTabSz="628650" eaLnBrk="0" hangingPunct="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70100" indent="-231775" algn="l" defTabSz="628650" eaLnBrk="0" hangingPunct="0">
              <a:spcBef>
                <a:spcPct val="30000"/>
              </a:spcBef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27300" indent="-231775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84500" indent="-231775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41700" indent="-231775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98900" indent="-231775" defTabSz="628650" eaLnBrk="0" fontAlgn="base" hangingPunct="0">
              <a:spcBef>
                <a:spcPct val="30000"/>
              </a:spcBef>
              <a:spcAft>
                <a:spcPct val="0"/>
              </a:spcAft>
              <a:defRPr kumimoji="1" sz="9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20975B-4F08-4D81-A651-C87B7924096A}" type="slidenum">
              <a:rPr lang="en-US" altLang="ja-JP" sz="80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 sz="80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062" y="2130430"/>
            <a:ext cx="7741365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66126" y="3886204"/>
            <a:ext cx="637524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6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2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7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2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96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39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02929" y="274647"/>
            <a:ext cx="2049185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5377" y="274647"/>
            <a:ext cx="59957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31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06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9431" y="4406909"/>
            <a:ext cx="7741365" cy="1362075"/>
          </a:xfrm>
        </p:spPr>
        <p:txBody>
          <a:bodyPr anchor="t"/>
          <a:lstStyle>
            <a:lvl1pPr algn="l">
              <a:defRPr sz="3984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19431" y="2906718"/>
            <a:ext cx="7741365" cy="1500187"/>
          </a:xfrm>
        </p:spPr>
        <p:txBody>
          <a:bodyPr anchor="b"/>
          <a:lstStyle>
            <a:lvl1pPr marL="0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1pPr>
            <a:lvl2pPr marL="455365" indent="0">
              <a:buNone/>
              <a:defRPr sz="1793">
                <a:solidFill>
                  <a:schemeClr val="tx1">
                    <a:tint val="75000"/>
                  </a:schemeClr>
                </a:solidFill>
              </a:defRPr>
            </a:lvl2pPr>
            <a:lvl3pPr marL="910731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366095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4pPr>
            <a:lvl5pPr marL="1821460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5pPr>
            <a:lvl6pPr marL="2276825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6pPr>
            <a:lvl7pPr marL="2732191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7pPr>
            <a:lvl8pPr marL="3187555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8pPr>
            <a:lvl9pPr marL="3642921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2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5376" y="1600205"/>
            <a:ext cx="4022474" cy="4525963"/>
          </a:xfrm>
        </p:spPr>
        <p:txBody>
          <a:bodyPr/>
          <a:lstStyle>
            <a:lvl1pPr>
              <a:defRPr sz="2790"/>
            </a:lvl1pPr>
            <a:lvl2pPr>
              <a:defRPr sz="2390"/>
            </a:lvl2pPr>
            <a:lvl3pPr>
              <a:defRPr sz="1992"/>
            </a:lvl3pPr>
            <a:lvl4pPr>
              <a:defRPr sz="1793"/>
            </a:lvl4pPr>
            <a:lvl5pPr>
              <a:defRPr sz="1793"/>
            </a:lvl5pPr>
            <a:lvl6pPr>
              <a:defRPr sz="1793"/>
            </a:lvl6pPr>
            <a:lvl7pPr>
              <a:defRPr sz="1793"/>
            </a:lvl7pPr>
            <a:lvl8pPr>
              <a:defRPr sz="1793"/>
            </a:lvl8pPr>
            <a:lvl9pPr>
              <a:defRPr sz="179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642" y="1600205"/>
            <a:ext cx="4022474" cy="4525963"/>
          </a:xfrm>
        </p:spPr>
        <p:txBody>
          <a:bodyPr/>
          <a:lstStyle>
            <a:lvl1pPr>
              <a:defRPr sz="2790"/>
            </a:lvl1pPr>
            <a:lvl2pPr>
              <a:defRPr sz="2390"/>
            </a:lvl2pPr>
            <a:lvl3pPr>
              <a:defRPr sz="1992"/>
            </a:lvl3pPr>
            <a:lvl4pPr>
              <a:defRPr sz="1793"/>
            </a:lvl4pPr>
            <a:lvl5pPr>
              <a:defRPr sz="1793"/>
            </a:lvl5pPr>
            <a:lvl6pPr>
              <a:defRPr sz="1793"/>
            </a:lvl6pPr>
            <a:lvl7pPr>
              <a:defRPr sz="1793"/>
            </a:lvl7pPr>
            <a:lvl8pPr>
              <a:defRPr sz="1793"/>
            </a:lvl8pPr>
            <a:lvl9pPr>
              <a:defRPr sz="179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9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5375" y="1535114"/>
            <a:ext cx="4024055" cy="639762"/>
          </a:xfrm>
        </p:spPr>
        <p:txBody>
          <a:bodyPr anchor="b"/>
          <a:lstStyle>
            <a:lvl1pPr marL="0" indent="0">
              <a:buNone/>
              <a:defRPr sz="2390" b="1"/>
            </a:lvl1pPr>
            <a:lvl2pPr marL="455365" indent="0">
              <a:buNone/>
              <a:defRPr sz="1992" b="1"/>
            </a:lvl2pPr>
            <a:lvl3pPr marL="910731" indent="0">
              <a:buNone/>
              <a:defRPr sz="1793" b="1"/>
            </a:lvl3pPr>
            <a:lvl4pPr marL="1366095" indent="0">
              <a:buNone/>
              <a:defRPr sz="1594" b="1"/>
            </a:lvl4pPr>
            <a:lvl5pPr marL="1821460" indent="0">
              <a:buNone/>
              <a:defRPr sz="1594" b="1"/>
            </a:lvl5pPr>
            <a:lvl6pPr marL="2276825" indent="0">
              <a:buNone/>
              <a:defRPr sz="1594" b="1"/>
            </a:lvl6pPr>
            <a:lvl7pPr marL="2732191" indent="0">
              <a:buNone/>
              <a:defRPr sz="1594" b="1"/>
            </a:lvl7pPr>
            <a:lvl8pPr marL="3187555" indent="0">
              <a:buNone/>
              <a:defRPr sz="1594" b="1"/>
            </a:lvl8pPr>
            <a:lvl9pPr marL="3642921" indent="0">
              <a:buNone/>
              <a:defRPr sz="15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5375" y="2174879"/>
            <a:ext cx="4024055" cy="3951288"/>
          </a:xfrm>
        </p:spPr>
        <p:txBody>
          <a:bodyPr/>
          <a:lstStyle>
            <a:lvl1pPr>
              <a:defRPr sz="2390"/>
            </a:lvl1pPr>
            <a:lvl2pPr>
              <a:defRPr sz="1992"/>
            </a:lvl2pPr>
            <a:lvl3pPr>
              <a:defRPr sz="1793"/>
            </a:lvl3pPr>
            <a:lvl4pPr>
              <a:defRPr sz="1594"/>
            </a:lvl4pPr>
            <a:lvl5pPr>
              <a:defRPr sz="1594"/>
            </a:lvl5pPr>
            <a:lvl6pPr>
              <a:defRPr sz="1594"/>
            </a:lvl6pPr>
            <a:lvl7pPr>
              <a:defRPr sz="1594"/>
            </a:lvl7pPr>
            <a:lvl8pPr>
              <a:defRPr sz="1594"/>
            </a:lvl8pPr>
            <a:lvl9pPr>
              <a:defRPr sz="15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6480" y="1535114"/>
            <a:ext cx="4025636" cy="639762"/>
          </a:xfrm>
        </p:spPr>
        <p:txBody>
          <a:bodyPr anchor="b"/>
          <a:lstStyle>
            <a:lvl1pPr marL="0" indent="0">
              <a:buNone/>
              <a:defRPr sz="2390" b="1"/>
            </a:lvl1pPr>
            <a:lvl2pPr marL="455365" indent="0">
              <a:buNone/>
              <a:defRPr sz="1992" b="1"/>
            </a:lvl2pPr>
            <a:lvl3pPr marL="910731" indent="0">
              <a:buNone/>
              <a:defRPr sz="1793" b="1"/>
            </a:lvl3pPr>
            <a:lvl4pPr marL="1366095" indent="0">
              <a:buNone/>
              <a:defRPr sz="1594" b="1"/>
            </a:lvl4pPr>
            <a:lvl5pPr marL="1821460" indent="0">
              <a:buNone/>
              <a:defRPr sz="1594" b="1"/>
            </a:lvl5pPr>
            <a:lvl6pPr marL="2276825" indent="0">
              <a:buNone/>
              <a:defRPr sz="1594" b="1"/>
            </a:lvl6pPr>
            <a:lvl7pPr marL="2732191" indent="0">
              <a:buNone/>
              <a:defRPr sz="1594" b="1"/>
            </a:lvl7pPr>
            <a:lvl8pPr marL="3187555" indent="0">
              <a:buNone/>
              <a:defRPr sz="1594" b="1"/>
            </a:lvl8pPr>
            <a:lvl9pPr marL="3642921" indent="0">
              <a:buNone/>
              <a:defRPr sz="15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6480" y="2174879"/>
            <a:ext cx="4025636" cy="3951288"/>
          </a:xfrm>
        </p:spPr>
        <p:txBody>
          <a:bodyPr/>
          <a:lstStyle>
            <a:lvl1pPr>
              <a:defRPr sz="2390"/>
            </a:lvl1pPr>
            <a:lvl2pPr>
              <a:defRPr sz="1992"/>
            </a:lvl2pPr>
            <a:lvl3pPr>
              <a:defRPr sz="1793"/>
            </a:lvl3pPr>
            <a:lvl4pPr>
              <a:defRPr sz="1594"/>
            </a:lvl4pPr>
            <a:lvl5pPr>
              <a:defRPr sz="1594"/>
            </a:lvl5pPr>
            <a:lvl6pPr>
              <a:defRPr sz="1594"/>
            </a:lvl6pPr>
            <a:lvl7pPr>
              <a:defRPr sz="1594"/>
            </a:lvl7pPr>
            <a:lvl8pPr>
              <a:defRPr sz="1594"/>
            </a:lvl8pPr>
            <a:lvl9pPr>
              <a:defRPr sz="159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32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93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38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377" y="273054"/>
            <a:ext cx="2996301" cy="1162050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60775" y="273059"/>
            <a:ext cx="5091339" cy="5853113"/>
          </a:xfrm>
        </p:spPr>
        <p:txBody>
          <a:bodyPr/>
          <a:lstStyle>
            <a:lvl1pPr>
              <a:defRPr sz="3187"/>
            </a:lvl1pPr>
            <a:lvl2pPr>
              <a:defRPr sz="2790"/>
            </a:lvl2pPr>
            <a:lvl3pPr>
              <a:defRPr sz="2390"/>
            </a:lvl3pPr>
            <a:lvl4pPr>
              <a:defRPr sz="1992"/>
            </a:lvl4pPr>
            <a:lvl5pPr>
              <a:defRPr sz="1992"/>
            </a:lvl5pPr>
            <a:lvl6pPr>
              <a:defRPr sz="1992"/>
            </a:lvl6pPr>
            <a:lvl7pPr>
              <a:defRPr sz="1992"/>
            </a:lvl7pPr>
            <a:lvl8pPr>
              <a:defRPr sz="1992"/>
            </a:lvl8pPr>
            <a:lvl9pPr>
              <a:defRPr sz="1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377" y="1435103"/>
            <a:ext cx="2996301" cy="4691063"/>
          </a:xfrm>
        </p:spPr>
        <p:txBody>
          <a:bodyPr/>
          <a:lstStyle>
            <a:lvl1pPr marL="0" indent="0">
              <a:buNone/>
              <a:defRPr sz="1394"/>
            </a:lvl1pPr>
            <a:lvl2pPr marL="455365" indent="0">
              <a:buNone/>
              <a:defRPr sz="1196"/>
            </a:lvl2pPr>
            <a:lvl3pPr marL="910731" indent="0">
              <a:buNone/>
              <a:defRPr sz="996"/>
            </a:lvl3pPr>
            <a:lvl4pPr marL="1366095" indent="0">
              <a:buNone/>
              <a:defRPr sz="896"/>
            </a:lvl4pPr>
            <a:lvl5pPr marL="1821460" indent="0">
              <a:buNone/>
              <a:defRPr sz="896"/>
            </a:lvl5pPr>
            <a:lvl6pPr marL="2276825" indent="0">
              <a:buNone/>
              <a:defRPr sz="896"/>
            </a:lvl6pPr>
            <a:lvl7pPr marL="2732191" indent="0">
              <a:buNone/>
              <a:defRPr sz="896"/>
            </a:lvl7pPr>
            <a:lvl8pPr marL="3187555" indent="0">
              <a:buNone/>
              <a:defRPr sz="896"/>
            </a:lvl8pPr>
            <a:lvl9pPr marL="3642921" indent="0">
              <a:buNone/>
              <a:defRPr sz="89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34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85134" y="4800600"/>
            <a:ext cx="5464493" cy="566738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85134" y="612779"/>
            <a:ext cx="5464493" cy="4114800"/>
          </a:xfrm>
        </p:spPr>
        <p:txBody>
          <a:bodyPr/>
          <a:lstStyle>
            <a:lvl1pPr marL="0" indent="0">
              <a:buNone/>
              <a:defRPr sz="3187"/>
            </a:lvl1pPr>
            <a:lvl2pPr marL="455365" indent="0">
              <a:buNone/>
              <a:defRPr sz="2790"/>
            </a:lvl2pPr>
            <a:lvl3pPr marL="910731" indent="0">
              <a:buNone/>
              <a:defRPr sz="2390"/>
            </a:lvl3pPr>
            <a:lvl4pPr marL="1366095" indent="0">
              <a:buNone/>
              <a:defRPr sz="1992"/>
            </a:lvl4pPr>
            <a:lvl5pPr marL="1821460" indent="0">
              <a:buNone/>
              <a:defRPr sz="1992"/>
            </a:lvl5pPr>
            <a:lvl6pPr marL="2276825" indent="0">
              <a:buNone/>
              <a:defRPr sz="1992"/>
            </a:lvl6pPr>
            <a:lvl7pPr marL="2732191" indent="0">
              <a:buNone/>
              <a:defRPr sz="1992"/>
            </a:lvl7pPr>
            <a:lvl8pPr marL="3187555" indent="0">
              <a:buNone/>
              <a:defRPr sz="1992"/>
            </a:lvl8pPr>
            <a:lvl9pPr marL="3642921" indent="0">
              <a:buNone/>
              <a:defRPr sz="199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85134" y="5367342"/>
            <a:ext cx="5464493" cy="804862"/>
          </a:xfrm>
        </p:spPr>
        <p:txBody>
          <a:bodyPr/>
          <a:lstStyle>
            <a:lvl1pPr marL="0" indent="0">
              <a:buNone/>
              <a:defRPr sz="1394"/>
            </a:lvl1pPr>
            <a:lvl2pPr marL="455365" indent="0">
              <a:buNone/>
              <a:defRPr sz="1196"/>
            </a:lvl2pPr>
            <a:lvl3pPr marL="910731" indent="0">
              <a:buNone/>
              <a:defRPr sz="996"/>
            </a:lvl3pPr>
            <a:lvl4pPr marL="1366095" indent="0">
              <a:buNone/>
              <a:defRPr sz="896"/>
            </a:lvl4pPr>
            <a:lvl5pPr marL="1821460" indent="0">
              <a:buNone/>
              <a:defRPr sz="896"/>
            </a:lvl5pPr>
            <a:lvl6pPr marL="2276825" indent="0">
              <a:buNone/>
              <a:defRPr sz="896"/>
            </a:lvl6pPr>
            <a:lvl7pPr marL="2732191" indent="0">
              <a:buNone/>
              <a:defRPr sz="896"/>
            </a:lvl7pPr>
            <a:lvl8pPr marL="3187555" indent="0">
              <a:buNone/>
              <a:defRPr sz="896"/>
            </a:lvl8pPr>
            <a:lvl9pPr marL="3642921" indent="0">
              <a:buNone/>
              <a:defRPr sz="89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19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5377" y="274638"/>
            <a:ext cx="81967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5377" y="1600205"/>
            <a:ext cx="81967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5377" y="6356358"/>
            <a:ext cx="212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048FB-A232-49F7-88EF-0A3504BA9FED}" type="datetimeFigureOut">
              <a:rPr kumimoji="1" lang="ja-JP" altLang="en-US" smtClean="0"/>
              <a:t>2025/8/8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11726" y="6356358"/>
            <a:ext cx="288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27036" y="6356358"/>
            <a:ext cx="212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6B18-59C3-495E-A8F7-E43EC14E29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8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0731" rtl="0" eaLnBrk="1" latinLnBrk="0" hangingPunct="1">
        <a:spcBef>
          <a:spcPct val="0"/>
        </a:spcBef>
        <a:buNone/>
        <a:defRPr kumimoji="1" sz="43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1524" indent="-341524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87" kern="1200">
          <a:solidFill>
            <a:schemeClr val="tx1"/>
          </a:solidFill>
          <a:latin typeface="+mn-lt"/>
          <a:ea typeface="+mn-ea"/>
          <a:cs typeface="+mn-cs"/>
        </a:defRPr>
      </a:lvl1pPr>
      <a:lvl2pPr marL="739968" indent="-284603" algn="l" defTabSz="9107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138412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90" kern="1200">
          <a:solidFill>
            <a:schemeClr val="tx1"/>
          </a:solidFill>
          <a:latin typeface="+mn-lt"/>
          <a:ea typeface="+mn-ea"/>
          <a:cs typeface="+mn-cs"/>
        </a:defRPr>
      </a:lvl3pPr>
      <a:lvl4pPr marL="1593777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49142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04507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2959873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415237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3870603" indent="-227682" algn="l" defTabSz="9107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55365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2pPr>
      <a:lvl3pPr marL="910731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366095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4pPr>
      <a:lvl5pPr marL="1821460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5pPr>
      <a:lvl6pPr marL="2276825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6pPr>
      <a:lvl7pPr marL="2732191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7pPr>
      <a:lvl8pPr marL="3187555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8pPr>
      <a:lvl9pPr marL="3642921" algn="l" defTabSz="910731" rtl="0" eaLnBrk="1" latinLnBrk="0" hangingPunct="1">
        <a:defRPr kumimoji="1" sz="17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6575" y="-353910"/>
            <a:ext cx="9793088" cy="724010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527110" y="1525667"/>
            <a:ext cx="802743" cy="362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3535" tIns="66767" rIns="133535" bIns="66767">
            <a:spAutoFit/>
          </a:bodyPr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ja-JP" altLang="ja-JP" sz="1494">
              <a:latin typeface="Times New Roman" pitchFamily="18" charset="0"/>
            </a:endParaRPr>
          </a:p>
        </p:txBody>
      </p:sp>
      <p:sp>
        <p:nvSpPr>
          <p:cNvPr id="2052" name="Rectangle 38"/>
          <p:cNvSpPr>
            <a:spLocks noChangeArrowheads="1"/>
          </p:cNvSpPr>
          <p:nvPr/>
        </p:nvSpPr>
        <p:spPr bwMode="auto">
          <a:xfrm>
            <a:off x="8500326" y="3656689"/>
            <a:ext cx="303583" cy="45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ja-JP" altLang="ja-JP" sz="2092">
              <a:latin typeface="Times New Roman" pitchFamily="18" charset="0"/>
            </a:endParaRPr>
          </a:p>
        </p:txBody>
      </p:sp>
      <p:sp>
        <p:nvSpPr>
          <p:cNvPr id="2053" name="Rectangle 45"/>
          <p:cNvSpPr>
            <a:spLocks noChangeArrowheads="1"/>
          </p:cNvSpPr>
          <p:nvPr/>
        </p:nvSpPr>
        <p:spPr bwMode="auto">
          <a:xfrm>
            <a:off x="2104655" y="990851"/>
            <a:ext cx="1004160" cy="21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dirty="0">
                <a:latin typeface="Times New Roman" pitchFamily="18" charset="0"/>
              </a:rPr>
              <a:t>砧下浄水場</a:t>
            </a:r>
          </a:p>
        </p:txBody>
      </p:sp>
      <p:sp>
        <p:nvSpPr>
          <p:cNvPr id="2054" name="Rectangle 46"/>
          <p:cNvSpPr>
            <a:spLocks noChangeArrowheads="1"/>
          </p:cNvSpPr>
          <p:nvPr/>
        </p:nvSpPr>
        <p:spPr bwMode="auto">
          <a:xfrm>
            <a:off x="4622955" y="1453344"/>
            <a:ext cx="404290" cy="2197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797" b="1" dirty="0">
                <a:latin typeface="Times New Roman" pitchFamily="18" charset="0"/>
              </a:rPr>
              <a:t>吉沢口</a:t>
            </a:r>
          </a:p>
        </p:txBody>
      </p:sp>
      <p:sp>
        <p:nvSpPr>
          <p:cNvPr id="2055" name="Rectangle 47"/>
          <p:cNvSpPr>
            <a:spLocks noChangeArrowheads="1"/>
          </p:cNvSpPr>
          <p:nvPr/>
        </p:nvSpPr>
        <p:spPr bwMode="auto">
          <a:xfrm rot="-2755736">
            <a:off x="5111110" y="1195377"/>
            <a:ext cx="573962" cy="16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b="1" dirty="0">
                <a:latin typeface="Times New Roman" pitchFamily="18" charset="0"/>
              </a:rPr>
              <a:t>　吉沢橋</a:t>
            </a:r>
          </a:p>
        </p:txBody>
      </p:sp>
      <p:sp>
        <p:nvSpPr>
          <p:cNvPr id="2056" name="Rectangle 48"/>
          <p:cNvSpPr>
            <a:spLocks noChangeArrowheads="1"/>
          </p:cNvSpPr>
          <p:nvPr/>
        </p:nvSpPr>
        <p:spPr bwMode="auto">
          <a:xfrm rot="-2584695">
            <a:off x="5587101" y="4289160"/>
            <a:ext cx="747281" cy="167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797" b="1">
                <a:latin typeface="Times New Roman" pitchFamily="18" charset="0"/>
              </a:rPr>
              <a:t>新　二　子　橋</a:t>
            </a:r>
          </a:p>
        </p:txBody>
      </p:sp>
      <p:sp>
        <p:nvSpPr>
          <p:cNvPr id="2057" name="Rectangle 49"/>
          <p:cNvSpPr>
            <a:spLocks noChangeArrowheads="1"/>
          </p:cNvSpPr>
          <p:nvPr/>
        </p:nvSpPr>
        <p:spPr bwMode="auto">
          <a:xfrm rot="-3664928">
            <a:off x="7044745" y="5361972"/>
            <a:ext cx="542338" cy="322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797" b="1">
                <a:latin typeface="Times New Roman" pitchFamily="18" charset="0"/>
              </a:rPr>
              <a:t>二　子　橋</a:t>
            </a:r>
          </a:p>
        </p:txBody>
      </p:sp>
      <p:sp>
        <p:nvSpPr>
          <p:cNvPr id="2058" name="Rectangle 51"/>
          <p:cNvSpPr>
            <a:spLocks noChangeArrowheads="1"/>
          </p:cNvSpPr>
          <p:nvPr/>
        </p:nvSpPr>
        <p:spPr bwMode="auto">
          <a:xfrm>
            <a:off x="8061010" y="2768075"/>
            <a:ext cx="405750" cy="25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597" dirty="0">
                <a:latin typeface="Times New Roman" pitchFamily="18" charset="0"/>
              </a:rPr>
              <a:t>玉川高島屋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597" dirty="0">
                <a:latin typeface="Times New Roman" pitchFamily="18" charset="0"/>
              </a:rPr>
              <a:t>Ｓ．Ｃ．</a:t>
            </a:r>
          </a:p>
        </p:txBody>
      </p:sp>
      <p:sp>
        <p:nvSpPr>
          <p:cNvPr id="2059" name="Rectangle 54"/>
          <p:cNvSpPr>
            <a:spLocks noChangeArrowheads="1"/>
          </p:cNvSpPr>
          <p:nvPr/>
        </p:nvSpPr>
        <p:spPr bwMode="auto">
          <a:xfrm>
            <a:off x="735612" y="560780"/>
            <a:ext cx="573598" cy="287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698" dirty="0"/>
              <a:t>駒澤大学</a:t>
            </a:r>
            <a:endParaRPr kumimoji="0" lang="en-US" altLang="ja-JP" sz="698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698" dirty="0"/>
              <a:t>玉川校舎</a:t>
            </a:r>
          </a:p>
        </p:txBody>
      </p:sp>
      <p:grpSp>
        <p:nvGrpSpPr>
          <p:cNvPr id="2060" name="グループ化 64"/>
          <p:cNvGrpSpPr>
            <a:grpSpLocks/>
          </p:cNvGrpSpPr>
          <p:nvPr/>
        </p:nvGrpSpPr>
        <p:grpSpPr bwMode="auto">
          <a:xfrm>
            <a:off x="3659500" y="2350023"/>
            <a:ext cx="852211" cy="686507"/>
            <a:chOff x="5660002" y="3909996"/>
            <a:chExt cx="685800" cy="381000"/>
          </a:xfrm>
        </p:grpSpPr>
        <p:sp>
          <p:nvSpPr>
            <p:cNvPr id="2284" name="AutoShape 8"/>
            <p:cNvSpPr>
              <a:spLocks noChangeArrowheads="1"/>
            </p:cNvSpPr>
            <p:nvPr/>
          </p:nvSpPr>
          <p:spPr bwMode="auto">
            <a:xfrm>
              <a:off x="5830238" y="3909996"/>
              <a:ext cx="381000" cy="381000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8130" tIns="34066" rIns="68130" bIns="34066" anchor="ctr"/>
            <a:lstStyle>
              <a:lvl1pPr algn="l" defTabSz="684213" eaLnBrk="0" hangingPunct="0">
                <a:spcBef>
                  <a:spcPct val="20000"/>
                </a:spcBef>
                <a:buChar char="•"/>
                <a:defRPr kumimoji="1" sz="3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555625" indent="-214313" algn="l" defTabSz="684213" eaLnBrk="0" hangingPunct="0">
                <a:spcBef>
                  <a:spcPct val="20000"/>
                </a:spcBef>
                <a:buChar char="–"/>
                <a:defRPr kumimoji="1" sz="29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855663" indent="-171450" algn="l" defTabSz="684213" eaLnBrk="0" hangingPunct="0">
                <a:spcBef>
                  <a:spcPct val="20000"/>
                </a:spcBef>
                <a:buChar char="•"/>
                <a:defRPr kumimoji="1" sz="25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196975" indent="-171450" algn="l" defTabSz="684213" eaLnBrk="0" hangingPunct="0">
                <a:spcBef>
                  <a:spcPct val="20000"/>
                </a:spcBef>
                <a:buChar char="–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1539875" indent="-171450" algn="l" defTabSz="684213" eaLnBrk="0" hangingPunct="0">
                <a:spcBef>
                  <a:spcPct val="20000"/>
                </a:spcBef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19970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4542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29114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3686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698"/>
            </a:p>
          </p:txBody>
        </p:sp>
        <p:sp>
          <p:nvSpPr>
            <p:cNvPr id="2285" name="Rectangle 55"/>
            <p:cNvSpPr>
              <a:spLocks noChangeArrowheads="1"/>
            </p:cNvSpPr>
            <p:nvPr/>
          </p:nvSpPr>
          <p:spPr bwMode="auto">
            <a:xfrm>
              <a:off x="5660002" y="4012940"/>
              <a:ext cx="6858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8130" tIns="34066" rIns="68130" bIns="34066" anchor="ctr"/>
            <a:lstStyle>
              <a:lvl1pPr algn="l" defTabSz="684213" eaLnBrk="0" hangingPunct="0">
                <a:spcBef>
                  <a:spcPct val="20000"/>
                </a:spcBef>
                <a:buChar char="•"/>
                <a:defRPr kumimoji="1" sz="34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1pPr>
              <a:lvl2pPr marL="555625" indent="-214313" algn="l" defTabSz="684213" eaLnBrk="0" hangingPunct="0">
                <a:spcBef>
                  <a:spcPct val="20000"/>
                </a:spcBef>
                <a:buChar char="–"/>
                <a:defRPr kumimoji="1" sz="29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2pPr>
              <a:lvl3pPr marL="855663" indent="-171450" algn="l" defTabSz="684213" eaLnBrk="0" hangingPunct="0">
                <a:spcBef>
                  <a:spcPct val="20000"/>
                </a:spcBef>
                <a:buChar char="•"/>
                <a:defRPr kumimoji="1" sz="25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3pPr>
              <a:lvl4pPr marL="1196975" indent="-171450" algn="l" defTabSz="684213" eaLnBrk="0" hangingPunct="0">
                <a:spcBef>
                  <a:spcPct val="20000"/>
                </a:spcBef>
                <a:buChar char="–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4pPr>
              <a:lvl5pPr marL="1539875" indent="-171450" algn="l" defTabSz="684213" eaLnBrk="0" hangingPunct="0">
                <a:spcBef>
                  <a:spcPct val="20000"/>
                </a:spcBef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5pPr>
              <a:lvl6pPr marL="19970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6pPr>
              <a:lvl7pPr marL="24542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7pPr>
              <a:lvl8pPr marL="29114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8pPr>
              <a:lvl9pPr marL="3368675" indent="-171450" defTabSz="68421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1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597" b="1" dirty="0"/>
                <a:t>打上地点</a:t>
              </a:r>
            </a:p>
          </p:txBody>
        </p:sp>
      </p:grpSp>
      <p:sp>
        <p:nvSpPr>
          <p:cNvPr id="2061" name="Freeform 56"/>
          <p:cNvSpPr>
            <a:spLocks/>
          </p:cNvSpPr>
          <p:nvPr/>
        </p:nvSpPr>
        <p:spPr bwMode="auto">
          <a:xfrm>
            <a:off x="4933231" y="1851005"/>
            <a:ext cx="920965" cy="596098"/>
          </a:xfrm>
          <a:custGeom>
            <a:avLst/>
            <a:gdLst>
              <a:gd name="T0" fmla="*/ 0 w 816"/>
              <a:gd name="T1" fmla="*/ 0 h 528"/>
              <a:gd name="T2" fmla="*/ 0 w 816"/>
              <a:gd name="T3" fmla="*/ 2147483647 h 528"/>
              <a:gd name="T4" fmla="*/ 2147483647 w 816"/>
              <a:gd name="T5" fmla="*/ 2147483647 h 528"/>
              <a:gd name="T6" fmla="*/ 2147483647 w 816"/>
              <a:gd name="T7" fmla="*/ 2147483647 h 528"/>
              <a:gd name="T8" fmla="*/ 2147483647 w 816"/>
              <a:gd name="T9" fmla="*/ 2147483647 h 528"/>
              <a:gd name="T10" fmla="*/ 2147483647 w 816"/>
              <a:gd name="T11" fmla="*/ 2147483647 h 528"/>
              <a:gd name="T12" fmla="*/ 2147483647 w 816"/>
              <a:gd name="T13" fmla="*/ 2147483647 h 528"/>
              <a:gd name="T14" fmla="*/ 0 w 816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16"/>
              <a:gd name="T25" fmla="*/ 0 h 528"/>
              <a:gd name="T26" fmla="*/ 816 w 816"/>
              <a:gd name="T27" fmla="*/ 528 h 52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16" h="528">
                <a:moveTo>
                  <a:pt x="0" y="0"/>
                </a:moveTo>
                <a:lnTo>
                  <a:pt x="0" y="144"/>
                </a:lnTo>
                <a:lnTo>
                  <a:pt x="240" y="336"/>
                </a:lnTo>
                <a:lnTo>
                  <a:pt x="720" y="528"/>
                </a:lnTo>
                <a:lnTo>
                  <a:pt x="816" y="288"/>
                </a:lnTo>
                <a:lnTo>
                  <a:pt x="816" y="192"/>
                </a:lnTo>
                <a:lnTo>
                  <a:pt x="384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62" name="Rectangle 57"/>
          <p:cNvSpPr>
            <a:spLocks noChangeArrowheads="1"/>
          </p:cNvSpPr>
          <p:nvPr/>
        </p:nvSpPr>
        <p:spPr bwMode="auto">
          <a:xfrm>
            <a:off x="5312705" y="2066043"/>
            <a:ext cx="271474" cy="216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896" b="1"/>
              <a:t>４</a:t>
            </a:r>
            <a:endParaRPr lang="en-US" altLang="ja-JP" sz="896" b="1"/>
          </a:p>
        </p:txBody>
      </p:sp>
      <p:sp>
        <p:nvSpPr>
          <p:cNvPr id="2063" name="Freeform 58"/>
          <p:cNvSpPr>
            <a:spLocks/>
          </p:cNvSpPr>
          <p:nvPr/>
        </p:nvSpPr>
        <p:spPr bwMode="auto">
          <a:xfrm>
            <a:off x="5146319" y="2462911"/>
            <a:ext cx="658250" cy="1288646"/>
          </a:xfrm>
          <a:custGeom>
            <a:avLst/>
            <a:gdLst>
              <a:gd name="T0" fmla="*/ 2147483647 w 582"/>
              <a:gd name="T1" fmla="*/ 0 h 1140"/>
              <a:gd name="T2" fmla="*/ 2147483647 w 582"/>
              <a:gd name="T3" fmla="*/ 2147483647 h 1140"/>
              <a:gd name="T4" fmla="*/ 0 w 582"/>
              <a:gd name="T5" fmla="*/ 2147483647 h 1140"/>
              <a:gd name="T6" fmla="*/ 2147483647 w 582"/>
              <a:gd name="T7" fmla="*/ 2147483647 h 1140"/>
              <a:gd name="T8" fmla="*/ 2147483647 w 582"/>
              <a:gd name="T9" fmla="*/ 2147483647 h 1140"/>
              <a:gd name="T10" fmla="*/ 2147483647 w 582"/>
              <a:gd name="T11" fmla="*/ 0 h 11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82"/>
              <a:gd name="T19" fmla="*/ 0 h 1140"/>
              <a:gd name="T20" fmla="*/ 582 w 582"/>
              <a:gd name="T21" fmla="*/ 1140 h 114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82" h="1140">
                <a:moveTo>
                  <a:pt x="183" y="0"/>
                </a:moveTo>
                <a:lnTo>
                  <a:pt x="147" y="579"/>
                </a:lnTo>
                <a:lnTo>
                  <a:pt x="0" y="1071"/>
                </a:lnTo>
                <a:lnTo>
                  <a:pt x="222" y="1140"/>
                </a:lnTo>
                <a:lnTo>
                  <a:pt x="582" y="144"/>
                </a:lnTo>
                <a:lnTo>
                  <a:pt x="183" y="0"/>
                </a:lnTo>
                <a:close/>
              </a:path>
            </a:pathLst>
          </a:custGeom>
          <a:solidFill>
            <a:srgbClr val="DB2FD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64" name="Rectangle 59"/>
          <p:cNvSpPr>
            <a:spLocks noChangeArrowheads="1"/>
          </p:cNvSpPr>
          <p:nvPr/>
        </p:nvSpPr>
        <p:spPr bwMode="auto">
          <a:xfrm>
            <a:off x="5315625" y="2992603"/>
            <a:ext cx="325476" cy="10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 b="1" dirty="0"/>
              <a:t>有料</a:t>
            </a:r>
            <a:endParaRPr lang="en-US" altLang="ja-JP" sz="698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 b="1" dirty="0"/>
              <a:t>観覧席</a:t>
            </a:r>
          </a:p>
        </p:txBody>
      </p:sp>
      <p:sp>
        <p:nvSpPr>
          <p:cNvPr id="2065" name="Freeform 65"/>
          <p:cNvSpPr>
            <a:spLocks/>
          </p:cNvSpPr>
          <p:nvPr/>
        </p:nvSpPr>
        <p:spPr bwMode="auto">
          <a:xfrm>
            <a:off x="5730129" y="2616286"/>
            <a:ext cx="585273" cy="727335"/>
          </a:xfrm>
          <a:custGeom>
            <a:avLst/>
            <a:gdLst>
              <a:gd name="T0" fmla="*/ 2147483647 w 519"/>
              <a:gd name="T1" fmla="*/ 0 h 645"/>
              <a:gd name="T2" fmla="*/ 0 w 519"/>
              <a:gd name="T3" fmla="*/ 2147483647 h 645"/>
              <a:gd name="T4" fmla="*/ 2147483647 w 519"/>
              <a:gd name="T5" fmla="*/ 2147483647 h 645"/>
              <a:gd name="T6" fmla="*/ 2147483647 w 519"/>
              <a:gd name="T7" fmla="*/ 2147483647 h 645"/>
              <a:gd name="T8" fmla="*/ 2147483647 w 519"/>
              <a:gd name="T9" fmla="*/ 2147483647 h 645"/>
              <a:gd name="T10" fmla="*/ 2147483647 w 519"/>
              <a:gd name="T11" fmla="*/ 0 h 6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9"/>
              <a:gd name="T19" fmla="*/ 0 h 645"/>
              <a:gd name="T20" fmla="*/ 519 w 519"/>
              <a:gd name="T21" fmla="*/ 645 h 64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9" h="645">
                <a:moveTo>
                  <a:pt x="183" y="0"/>
                </a:moveTo>
                <a:lnTo>
                  <a:pt x="0" y="453"/>
                </a:lnTo>
                <a:lnTo>
                  <a:pt x="327" y="645"/>
                </a:lnTo>
                <a:lnTo>
                  <a:pt x="519" y="240"/>
                </a:lnTo>
                <a:lnTo>
                  <a:pt x="399" y="144"/>
                </a:lnTo>
                <a:lnTo>
                  <a:pt x="183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66" name="Rectangle 66"/>
          <p:cNvSpPr>
            <a:spLocks noChangeArrowheads="1"/>
          </p:cNvSpPr>
          <p:nvPr/>
        </p:nvSpPr>
        <p:spPr bwMode="auto">
          <a:xfrm>
            <a:off x="5944688" y="2783892"/>
            <a:ext cx="163468" cy="16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896" b="1"/>
              <a:t>５</a:t>
            </a:r>
            <a:endParaRPr lang="en-US" altLang="ja-JP" sz="896" b="1"/>
          </a:p>
        </p:txBody>
      </p:sp>
      <p:sp>
        <p:nvSpPr>
          <p:cNvPr id="2067" name="Freeform 67"/>
          <p:cNvSpPr>
            <a:spLocks/>
          </p:cNvSpPr>
          <p:nvPr/>
        </p:nvSpPr>
        <p:spPr bwMode="auto">
          <a:xfrm>
            <a:off x="6119824" y="2956240"/>
            <a:ext cx="811501" cy="660925"/>
          </a:xfrm>
          <a:custGeom>
            <a:avLst/>
            <a:gdLst>
              <a:gd name="T0" fmla="*/ 2147483647 w 672"/>
              <a:gd name="T1" fmla="*/ 0 h 672"/>
              <a:gd name="T2" fmla="*/ 0 w 672"/>
              <a:gd name="T3" fmla="*/ 2147483647 h 672"/>
              <a:gd name="T4" fmla="*/ 2147483647 w 672"/>
              <a:gd name="T5" fmla="*/ 2147483647 h 672"/>
              <a:gd name="T6" fmla="*/ 2147483647 w 672"/>
              <a:gd name="T7" fmla="*/ 2147483647 h 672"/>
              <a:gd name="T8" fmla="*/ 2147483647 w 672"/>
              <a:gd name="T9" fmla="*/ 2147483647 h 672"/>
              <a:gd name="T10" fmla="*/ 2147483647 w 672"/>
              <a:gd name="T11" fmla="*/ 2147483647 h 672"/>
              <a:gd name="T12" fmla="*/ 2147483647 w 672"/>
              <a:gd name="T13" fmla="*/ 0 h 6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72"/>
              <a:gd name="T22" fmla="*/ 0 h 672"/>
              <a:gd name="T23" fmla="*/ 672 w 672"/>
              <a:gd name="T24" fmla="*/ 672 h 6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72" h="672">
                <a:moveTo>
                  <a:pt x="192" y="0"/>
                </a:moveTo>
                <a:lnTo>
                  <a:pt x="0" y="384"/>
                </a:lnTo>
                <a:lnTo>
                  <a:pt x="48" y="432"/>
                </a:lnTo>
                <a:lnTo>
                  <a:pt x="384" y="672"/>
                </a:lnTo>
                <a:lnTo>
                  <a:pt x="480" y="672"/>
                </a:lnTo>
                <a:lnTo>
                  <a:pt x="672" y="528"/>
                </a:lnTo>
                <a:lnTo>
                  <a:pt x="192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68" name="Rectangle 68"/>
          <p:cNvSpPr>
            <a:spLocks noChangeArrowheads="1"/>
          </p:cNvSpPr>
          <p:nvPr/>
        </p:nvSpPr>
        <p:spPr bwMode="auto">
          <a:xfrm>
            <a:off x="6407360" y="3266143"/>
            <a:ext cx="163468" cy="16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896" b="1"/>
              <a:t>３</a:t>
            </a:r>
            <a:endParaRPr lang="en-US" altLang="ja-JP" sz="896" b="1"/>
          </a:p>
        </p:txBody>
      </p:sp>
      <p:sp>
        <p:nvSpPr>
          <p:cNvPr id="2069" name="Freeform 69"/>
          <p:cNvSpPr>
            <a:spLocks/>
          </p:cNvSpPr>
          <p:nvPr/>
        </p:nvSpPr>
        <p:spPr bwMode="auto">
          <a:xfrm>
            <a:off x="5877544" y="3429008"/>
            <a:ext cx="650952" cy="649858"/>
          </a:xfrm>
          <a:custGeom>
            <a:avLst/>
            <a:gdLst>
              <a:gd name="T0" fmla="*/ 2147483647 w 462"/>
              <a:gd name="T1" fmla="*/ 0 h 432"/>
              <a:gd name="T2" fmla="*/ 2147483647 w 462"/>
              <a:gd name="T3" fmla="*/ 2147483647 h 432"/>
              <a:gd name="T4" fmla="*/ 2147483647 w 462"/>
              <a:gd name="T5" fmla="*/ 2147483647 h 432"/>
              <a:gd name="T6" fmla="*/ 2147483647 w 462"/>
              <a:gd name="T7" fmla="*/ 2147483647 h 432"/>
              <a:gd name="T8" fmla="*/ 0 w 462"/>
              <a:gd name="T9" fmla="*/ 2147483647 h 432"/>
              <a:gd name="T10" fmla="*/ 2147483647 w 462"/>
              <a:gd name="T11" fmla="*/ 0 h 43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2"/>
              <a:gd name="T19" fmla="*/ 0 h 432"/>
              <a:gd name="T20" fmla="*/ 462 w 462"/>
              <a:gd name="T21" fmla="*/ 432 h 43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2" h="432">
                <a:moveTo>
                  <a:pt x="189" y="0"/>
                </a:moveTo>
                <a:lnTo>
                  <a:pt x="462" y="144"/>
                </a:lnTo>
                <a:lnTo>
                  <a:pt x="462" y="192"/>
                </a:lnTo>
                <a:lnTo>
                  <a:pt x="270" y="432"/>
                </a:lnTo>
                <a:lnTo>
                  <a:pt x="0" y="339"/>
                </a:lnTo>
                <a:lnTo>
                  <a:pt x="189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70" name="Rectangle 70"/>
          <p:cNvSpPr>
            <a:spLocks noChangeArrowheads="1"/>
          </p:cNvSpPr>
          <p:nvPr/>
        </p:nvSpPr>
        <p:spPr bwMode="auto">
          <a:xfrm>
            <a:off x="6084803" y="3629811"/>
            <a:ext cx="163468" cy="162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896" b="1"/>
              <a:t>２</a:t>
            </a:r>
            <a:endParaRPr lang="en-US" altLang="ja-JP" sz="896" b="1"/>
          </a:p>
        </p:txBody>
      </p:sp>
      <p:sp>
        <p:nvSpPr>
          <p:cNvPr id="2071" name="Rectangle 74"/>
          <p:cNvSpPr>
            <a:spLocks noChangeArrowheads="1"/>
          </p:cNvSpPr>
          <p:nvPr/>
        </p:nvSpPr>
        <p:spPr bwMode="auto">
          <a:xfrm>
            <a:off x="3028541" y="4361885"/>
            <a:ext cx="814420" cy="19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83" tIns="47692" rIns="95383" bIns="47692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b="1">
                <a:latin typeface="Times New Roman" pitchFamily="18" charset="0"/>
              </a:rPr>
              <a:t>平　瀬　川</a:t>
            </a:r>
          </a:p>
        </p:txBody>
      </p:sp>
      <p:sp>
        <p:nvSpPr>
          <p:cNvPr id="2072" name="Rectangle 100"/>
          <p:cNvSpPr>
            <a:spLocks noChangeArrowheads="1"/>
          </p:cNvSpPr>
          <p:nvPr/>
        </p:nvSpPr>
        <p:spPr bwMode="auto">
          <a:xfrm>
            <a:off x="6017664" y="1801990"/>
            <a:ext cx="541486" cy="43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/>
              <a:t>コヤマ</a:t>
            </a:r>
            <a:endParaRPr lang="en-US" altLang="ja-JP" sz="698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/>
              <a:t>ドライビング</a:t>
            </a:r>
            <a:endParaRPr lang="en-US" altLang="ja-JP" sz="698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/>
              <a:t>スクール</a:t>
            </a:r>
          </a:p>
        </p:txBody>
      </p:sp>
      <p:sp>
        <p:nvSpPr>
          <p:cNvPr id="2073" name="Rectangle 128"/>
          <p:cNvSpPr>
            <a:spLocks noChangeArrowheads="1"/>
          </p:cNvSpPr>
          <p:nvPr/>
        </p:nvSpPr>
        <p:spPr bwMode="auto">
          <a:xfrm>
            <a:off x="3384663" y="990853"/>
            <a:ext cx="912208" cy="235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83" tIns="47692" rIns="95383" bIns="47692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 dirty="0">
                <a:latin typeface="Times New Roman" pitchFamily="18" charset="0"/>
              </a:rPr>
              <a:t>東京都市大学</a:t>
            </a:r>
            <a:endParaRPr lang="en-US" altLang="ja-JP" sz="698" dirty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 dirty="0">
                <a:latin typeface="Times New Roman" pitchFamily="18" charset="0"/>
              </a:rPr>
              <a:t>総合グラウンド</a:t>
            </a:r>
          </a:p>
        </p:txBody>
      </p:sp>
      <p:sp>
        <p:nvSpPr>
          <p:cNvPr id="2075" name="Rectangle 101"/>
          <p:cNvSpPr>
            <a:spLocks noChangeArrowheads="1"/>
          </p:cNvSpPr>
          <p:nvPr/>
        </p:nvSpPr>
        <p:spPr bwMode="auto">
          <a:xfrm>
            <a:off x="6141716" y="2382277"/>
            <a:ext cx="379478" cy="162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698" b="1"/>
              <a:t>新設橋</a:t>
            </a:r>
          </a:p>
        </p:txBody>
      </p:sp>
      <p:sp>
        <p:nvSpPr>
          <p:cNvPr id="2076" name="Rectangle 72"/>
          <p:cNvSpPr>
            <a:spLocks noChangeArrowheads="1"/>
          </p:cNvSpPr>
          <p:nvPr/>
        </p:nvSpPr>
        <p:spPr bwMode="auto">
          <a:xfrm rot="1474417">
            <a:off x="6061178" y="2914247"/>
            <a:ext cx="171863" cy="39644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</a:t>
            </a:r>
            <a:endParaRPr lang="en-US" altLang="ja-JP" sz="797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店</a:t>
            </a:r>
            <a:endParaRPr lang="en-US" altLang="ja-JP" sz="797" dirty="0"/>
          </a:p>
        </p:txBody>
      </p:sp>
      <p:sp>
        <p:nvSpPr>
          <p:cNvPr id="2078" name="Freeform 44"/>
          <p:cNvSpPr>
            <a:spLocks/>
          </p:cNvSpPr>
          <p:nvPr/>
        </p:nvSpPr>
        <p:spPr bwMode="auto">
          <a:xfrm>
            <a:off x="5441143" y="3223452"/>
            <a:ext cx="661169" cy="645114"/>
          </a:xfrm>
          <a:custGeom>
            <a:avLst/>
            <a:gdLst>
              <a:gd name="T0" fmla="*/ 2147483647 w 500"/>
              <a:gd name="T1" fmla="*/ 0 h 416"/>
              <a:gd name="T2" fmla="*/ 0 w 500"/>
              <a:gd name="T3" fmla="*/ 2147483647 h 416"/>
              <a:gd name="T4" fmla="*/ 2147483647 w 500"/>
              <a:gd name="T5" fmla="*/ 2147483647 h 416"/>
              <a:gd name="T6" fmla="*/ 2147483647 w 500"/>
              <a:gd name="T7" fmla="*/ 2147483647 h 416"/>
              <a:gd name="T8" fmla="*/ 2147483647 w 500"/>
              <a:gd name="T9" fmla="*/ 0 h 4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0"/>
              <a:gd name="T16" fmla="*/ 0 h 416"/>
              <a:gd name="T17" fmla="*/ 500 w 500"/>
              <a:gd name="T18" fmla="*/ 416 h 4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0" h="416">
                <a:moveTo>
                  <a:pt x="154" y="0"/>
                </a:moveTo>
                <a:cubicBezTo>
                  <a:pt x="123" y="99"/>
                  <a:pt x="31" y="270"/>
                  <a:pt x="0" y="369"/>
                </a:cubicBezTo>
                <a:lnTo>
                  <a:pt x="324" y="416"/>
                </a:lnTo>
                <a:cubicBezTo>
                  <a:pt x="356" y="296"/>
                  <a:pt x="468" y="224"/>
                  <a:pt x="500" y="104"/>
                </a:cubicBezTo>
                <a:lnTo>
                  <a:pt x="154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1793"/>
          </a:p>
        </p:txBody>
      </p:sp>
      <p:sp>
        <p:nvSpPr>
          <p:cNvPr id="2079" name="Rectangle 61"/>
          <p:cNvSpPr>
            <a:spLocks noChangeArrowheads="1"/>
          </p:cNvSpPr>
          <p:nvPr/>
        </p:nvSpPr>
        <p:spPr bwMode="auto">
          <a:xfrm>
            <a:off x="5679052" y="3443234"/>
            <a:ext cx="162007" cy="27196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896">
                <a:latin typeface="HGSｺﾞｼｯｸE" pitchFamily="50" charset="-128"/>
                <a:ea typeface="HGSｺﾞｼｯｸE" pitchFamily="50" charset="-128"/>
              </a:rPr>
              <a:t>１</a:t>
            </a:r>
            <a:endParaRPr lang="en-US" altLang="ja-JP" sz="896">
              <a:latin typeface="HGSｺﾞｼｯｸE" pitchFamily="50" charset="-128"/>
              <a:ea typeface="HGSｺﾞｼｯｸE" pitchFamily="50" charset="-128"/>
            </a:endParaRPr>
          </a:p>
        </p:txBody>
      </p:sp>
      <p:sp>
        <p:nvSpPr>
          <p:cNvPr id="2080" name="Rectangle 72"/>
          <p:cNvSpPr>
            <a:spLocks noChangeArrowheads="1"/>
          </p:cNvSpPr>
          <p:nvPr/>
        </p:nvSpPr>
        <p:spPr bwMode="auto">
          <a:xfrm rot="1228152">
            <a:off x="5812113" y="3850145"/>
            <a:ext cx="346847" cy="19150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出店</a:t>
            </a:r>
          </a:p>
        </p:txBody>
      </p:sp>
      <p:sp>
        <p:nvSpPr>
          <p:cNvPr id="2081" name="Rectangle 1120"/>
          <p:cNvSpPr>
            <a:spLocks noChangeArrowheads="1"/>
          </p:cNvSpPr>
          <p:nvPr/>
        </p:nvSpPr>
        <p:spPr bwMode="auto">
          <a:xfrm rot="-3076949">
            <a:off x="8087870" y="3827569"/>
            <a:ext cx="683345" cy="10729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b="1" dirty="0">
                <a:latin typeface="Times New Roman" pitchFamily="18" charset="0"/>
              </a:rPr>
              <a:t>二　子　玉　川　駅</a:t>
            </a:r>
          </a:p>
        </p:txBody>
      </p:sp>
      <p:sp>
        <p:nvSpPr>
          <p:cNvPr id="2082" name="Rectangle 1123"/>
          <p:cNvSpPr>
            <a:spLocks noChangeArrowheads="1"/>
          </p:cNvSpPr>
          <p:nvPr/>
        </p:nvSpPr>
        <p:spPr bwMode="auto">
          <a:xfrm>
            <a:off x="7785151" y="1707116"/>
            <a:ext cx="541487" cy="19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399" tIns="47700" rIns="95399" bIns="47700" anchor="ctr"/>
          <a:lstStyle>
            <a:lvl1pPr algn="l" defTabSz="95726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95726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95726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95726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95726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dirty="0">
                <a:latin typeface="Times New Roman" pitchFamily="18" charset="0"/>
              </a:rPr>
              <a:t>二子玉川</a:t>
            </a:r>
            <a:endParaRPr kumimoji="0" lang="en-US" altLang="ja-JP" sz="698" dirty="0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dirty="0">
                <a:latin typeface="Times New Roman" pitchFamily="18" charset="0"/>
              </a:rPr>
              <a:t>小学校</a:t>
            </a:r>
          </a:p>
        </p:txBody>
      </p:sp>
      <p:sp>
        <p:nvSpPr>
          <p:cNvPr id="2083" name="Rectangle 103"/>
          <p:cNvSpPr>
            <a:spLocks noChangeArrowheads="1"/>
          </p:cNvSpPr>
          <p:nvPr/>
        </p:nvSpPr>
        <p:spPr bwMode="auto">
          <a:xfrm rot="2017363">
            <a:off x="3032910" y="57973"/>
            <a:ext cx="777931" cy="2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294" tIns="47647" rIns="95294" bIns="47647" anchor="ctr"/>
          <a:lstStyle>
            <a:lvl1pPr algn="l" defTabSz="9556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defTabSz="95567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defTabSz="95567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defTabSz="95567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30188" algn="l" defTabSz="95567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30188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30188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30188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30188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698" b="1">
                <a:latin typeface="Times New Roman" pitchFamily="18" charset="0"/>
              </a:rPr>
              <a:t>野　川</a:t>
            </a:r>
          </a:p>
        </p:txBody>
      </p:sp>
      <p:grpSp>
        <p:nvGrpSpPr>
          <p:cNvPr id="2084" name="Group 38"/>
          <p:cNvGrpSpPr>
            <a:grpSpLocks/>
          </p:cNvGrpSpPr>
          <p:nvPr/>
        </p:nvGrpSpPr>
        <p:grpSpPr bwMode="auto">
          <a:xfrm rot="-293734">
            <a:off x="5956355" y="2138773"/>
            <a:ext cx="385318" cy="507553"/>
            <a:chOff x="4031" y="1077"/>
            <a:chExt cx="264" cy="321"/>
          </a:xfrm>
        </p:grpSpPr>
        <p:sp>
          <p:nvSpPr>
            <p:cNvPr id="2280" name="Line 39"/>
            <p:cNvSpPr>
              <a:spLocks noChangeShapeType="1"/>
            </p:cNvSpPr>
            <p:nvPr/>
          </p:nvSpPr>
          <p:spPr bwMode="auto">
            <a:xfrm rot="21210471" flipH="1">
              <a:off x="4201" y="1389"/>
              <a:ext cx="91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793"/>
            </a:p>
          </p:txBody>
        </p:sp>
        <p:sp>
          <p:nvSpPr>
            <p:cNvPr id="2281" name="Line 40"/>
            <p:cNvSpPr>
              <a:spLocks noChangeShapeType="1"/>
            </p:cNvSpPr>
            <p:nvPr/>
          </p:nvSpPr>
          <p:spPr bwMode="auto">
            <a:xfrm flipH="1" flipV="1">
              <a:off x="4033" y="1081"/>
              <a:ext cx="181" cy="31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793"/>
            </a:p>
          </p:txBody>
        </p:sp>
        <p:sp>
          <p:nvSpPr>
            <p:cNvPr id="2282" name="Line 41"/>
            <p:cNvSpPr>
              <a:spLocks noChangeShapeType="1"/>
            </p:cNvSpPr>
            <p:nvPr/>
          </p:nvSpPr>
          <p:spPr bwMode="auto">
            <a:xfrm rot="21210471" flipH="1">
              <a:off x="4204" y="1388"/>
              <a:ext cx="9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793"/>
            </a:p>
          </p:txBody>
        </p:sp>
        <p:sp>
          <p:nvSpPr>
            <p:cNvPr id="2283" name="Line 42"/>
            <p:cNvSpPr>
              <a:spLocks noChangeShapeType="1"/>
            </p:cNvSpPr>
            <p:nvPr/>
          </p:nvSpPr>
          <p:spPr bwMode="auto">
            <a:xfrm flipH="1" flipV="1">
              <a:off x="4031" y="1077"/>
              <a:ext cx="181" cy="317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793"/>
            </a:p>
          </p:txBody>
        </p:sp>
      </p:grpSp>
      <p:sp>
        <p:nvSpPr>
          <p:cNvPr id="2086" name="Freeform 103"/>
          <p:cNvSpPr>
            <a:spLocks/>
          </p:cNvSpPr>
          <p:nvPr/>
        </p:nvSpPr>
        <p:spPr bwMode="auto">
          <a:xfrm rot="5231511">
            <a:off x="797401" y="1339492"/>
            <a:ext cx="285755" cy="312532"/>
          </a:xfrm>
          <a:custGeom>
            <a:avLst/>
            <a:gdLst>
              <a:gd name="T0" fmla="*/ 0 w 480"/>
              <a:gd name="T1" fmla="*/ 0 h 96"/>
              <a:gd name="T2" fmla="*/ 0 w 480"/>
              <a:gd name="T3" fmla="*/ 2147483647 h 96"/>
              <a:gd name="T4" fmla="*/ 2147483647 w 480"/>
              <a:gd name="T5" fmla="*/ 2147483647 h 96"/>
              <a:gd name="T6" fmla="*/ 2147483647 w 480"/>
              <a:gd name="T7" fmla="*/ 2147483647 h 96"/>
              <a:gd name="T8" fmla="*/ 0 w 480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96"/>
              <a:gd name="T17" fmla="*/ 480 w 480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96">
                <a:moveTo>
                  <a:pt x="0" y="0"/>
                </a:moveTo>
                <a:lnTo>
                  <a:pt x="0" y="48"/>
                </a:lnTo>
                <a:lnTo>
                  <a:pt x="480" y="96"/>
                </a:lnTo>
                <a:lnTo>
                  <a:pt x="480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lIns="91025" tIns="45514" rIns="91025" bIns="45514"/>
          <a:lstStyle/>
          <a:p>
            <a:endParaRPr lang="ja-JP" altLang="en-US" sz="1793"/>
          </a:p>
        </p:txBody>
      </p:sp>
      <p:sp>
        <p:nvSpPr>
          <p:cNvPr id="2087" name="Freeform 103"/>
          <p:cNvSpPr>
            <a:spLocks/>
          </p:cNvSpPr>
          <p:nvPr/>
        </p:nvSpPr>
        <p:spPr bwMode="auto">
          <a:xfrm rot="-4215088">
            <a:off x="6416543" y="3902804"/>
            <a:ext cx="311488" cy="461213"/>
          </a:xfrm>
          <a:custGeom>
            <a:avLst/>
            <a:gdLst>
              <a:gd name="T0" fmla="*/ 0 w 480"/>
              <a:gd name="T1" fmla="*/ 0 h 96"/>
              <a:gd name="T2" fmla="*/ 0 w 480"/>
              <a:gd name="T3" fmla="*/ 2147483647 h 96"/>
              <a:gd name="T4" fmla="*/ 2147483647 w 480"/>
              <a:gd name="T5" fmla="*/ 2147483647 h 96"/>
              <a:gd name="T6" fmla="*/ 2147483647 w 480"/>
              <a:gd name="T7" fmla="*/ 2147483647 h 96"/>
              <a:gd name="T8" fmla="*/ 0 w 480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96"/>
              <a:gd name="T17" fmla="*/ 480 w 480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96">
                <a:moveTo>
                  <a:pt x="0" y="0"/>
                </a:moveTo>
                <a:lnTo>
                  <a:pt x="0" y="48"/>
                </a:lnTo>
                <a:lnTo>
                  <a:pt x="480" y="96"/>
                </a:lnTo>
                <a:lnTo>
                  <a:pt x="480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91025" tIns="45514" rIns="91025" bIns="45514"/>
          <a:lstStyle/>
          <a:p>
            <a:endParaRPr lang="ja-JP" altLang="en-US" sz="1793"/>
          </a:p>
        </p:txBody>
      </p:sp>
      <p:sp>
        <p:nvSpPr>
          <p:cNvPr id="2090" name="Freeform 63"/>
          <p:cNvSpPr>
            <a:spLocks/>
          </p:cNvSpPr>
          <p:nvPr/>
        </p:nvSpPr>
        <p:spPr bwMode="auto">
          <a:xfrm>
            <a:off x="1077866" y="1351363"/>
            <a:ext cx="1919286" cy="1146341"/>
          </a:xfrm>
          <a:custGeom>
            <a:avLst/>
            <a:gdLst>
              <a:gd name="T0" fmla="*/ 2147483647 w 1315"/>
              <a:gd name="T1" fmla="*/ 0 h 725"/>
              <a:gd name="T2" fmla="*/ 0 w 1315"/>
              <a:gd name="T3" fmla="*/ 2147483647 h 725"/>
              <a:gd name="T4" fmla="*/ 2147483647 w 1315"/>
              <a:gd name="T5" fmla="*/ 2147483647 h 725"/>
              <a:gd name="T6" fmla="*/ 2147483647 w 1315"/>
              <a:gd name="T7" fmla="*/ 2147483647 h 725"/>
              <a:gd name="T8" fmla="*/ 2147483647 w 1315"/>
              <a:gd name="T9" fmla="*/ 0 h 7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15" h="725">
                <a:moveTo>
                  <a:pt x="45" y="0"/>
                </a:moveTo>
                <a:lnTo>
                  <a:pt x="0" y="136"/>
                </a:lnTo>
                <a:lnTo>
                  <a:pt x="1043" y="725"/>
                </a:lnTo>
                <a:lnTo>
                  <a:pt x="1315" y="181"/>
                </a:lnTo>
                <a:lnTo>
                  <a:pt x="45" y="0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091" name="Rectangle 72"/>
          <p:cNvSpPr>
            <a:spLocks noChangeArrowheads="1"/>
          </p:cNvSpPr>
          <p:nvPr/>
        </p:nvSpPr>
        <p:spPr bwMode="auto">
          <a:xfrm rot="660857">
            <a:off x="1798263" y="1477266"/>
            <a:ext cx="608697" cy="13899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出店</a:t>
            </a:r>
          </a:p>
        </p:txBody>
      </p:sp>
      <p:sp>
        <p:nvSpPr>
          <p:cNvPr id="2093" name="Rectangle 12"/>
          <p:cNvSpPr>
            <a:spLocks noChangeArrowheads="1"/>
          </p:cNvSpPr>
          <p:nvPr/>
        </p:nvSpPr>
        <p:spPr bwMode="auto">
          <a:xfrm>
            <a:off x="2081717" y="1854769"/>
            <a:ext cx="647190" cy="13794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5857" tIns="0" rIns="35857" bIns="0" anchor="ctr">
            <a:spAutoFit/>
          </a:bodyPr>
          <a:lstStyle>
            <a:lvl1pPr algn="l" defTabSz="9556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defTabSz="95567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defTabSz="95567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defTabSz="95567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defTabSz="95567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56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ja-JP" altLang="en-US" sz="896" b="1">
                <a:latin typeface="Times New Roman" pitchFamily="18" charset="0"/>
              </a:rPr>
              <a:t>宇奈根会場</a:t>
            </a:r>
          </a:p>
        </p:txBody>
      </p:sp>
      <p:sp>
        <p:nvSpPr>
          <p:cNvPr id="2118" name="Line 153"/>
          <p:cNvSpPr>
            <a:spLocks noChangeShapeType="1"/>
          </p:cNvSpPr>
          <p:nvPr/>
        </p:nvSpPr>
        <p:spPr bwMode="auto">
          <a:xfrm>
            <a:off x="1169352" y="438750"/>
            <a:ext cx="139857" cy="9066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29" name="Rectangle 72"/>
          <p:cNvSpPr>
            <a:spLocks noChangeArrowheads="1"/>
          </p:cNvSpPr>
          <p:nvPr/>
        </p:nvSpPr>
        <p:spPr bwMode="auto">
          <a:xfrm rot="1821384">
            <a:off x="6233386" y="3732156"/>
            <a:ext cx="162977" cy="4111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/>
              <a:t>出</a:t>
            </a:r>
            <a:endParaRPr lang="en-US" altLang="ja-JP" sz="797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/>
              <a:t>店</a:t>
            </a:r>
            <a:endParaRPr lang="en-US" altLang="ja-JP" sz="797"/>
          </a:p>
        </p:txBody>
      </p:sp>
      <p:sp>
        <p:nvSpPr>
          <p:cNvPr id="2146" name="Line 257"/>
          <p:cNvSpPr>
            <a:spLocks noChangeShapeType="1"/>
          </p:cNvSpPr>
          <p:nvPr/>
        </p:nvSpPr>
        <p:spPr bwMode="auto">
          <a:xfrm flipH="1" flipV="1">
            <a:off x="4891800" y="2295620"/>
            <a:ext cx="450709" cy="21765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47" name="Line 258"/>
          <p:cNvSpPr>
            <a:spLocks noChangeShapeType="1"/>
          </p:cNvSpPr>
          <p:nvPr/>
        </p:nvSpPr>
        <p:spPr bwMode="auto">
          <a:xfrm flipH="1">
            <a:off x="4382563" y="3636851"/>
            <a:ext cx="716360" cy="1007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48" name="Line 339"/>
          <p:cNvSpPr>
            <a:spLocks noChangeShapeType="1"/>
          </p:cNvSpPr>
          <p:nvPr/>
        </p:nvSpPr>
        <p:spPr bwMode="auto">
          <a:xfrm flipH="1">
            <a:off x="2834125" y="4031802"/>
            <a:ext cx="3013868" cy="146396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49" name="Line 340"/>
          <p:cNvSpPr>
            <a:spLocks noChangeShapeType="1"/>
          </p:cNvSpPr>
          <p:nvPr/>
        </p:nvSpPr>
        <p:spPr bwMode="auto">
          <a:xfrm>
            <a:off x="6477232" y="3884375"/>
            <a:ext cx="707327" cy="29648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50" name="Line 431"/>
          <p:cNvSpPr>
            <a:spLocks noChangeShapeType="1"/>
          </p:cNvSpPr>
          <p:nvPr/>
        </p:nvSpPr>
        <p:spPr bwMode="auto">
          <a:xfrm flipH="1">
            <a:off x="6244787" y="2444548"/>
            <a:ext cx="209612" cy="5095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63" name="Oval 470"/>
          <p:cNvSpPr>
            <a:spLocks noChangeArrowheads="1"/>
          </p:cNvSpPr>
          <p:nvPr/>
        </p:nvSpPr>
        <p:spPr bwMode="auto">
          <a:xfrm>
            <a:off x="4857665" y="5027777"/>
            <a:ext cx="2226775" cy="770768"/>
          </a:xfrm>
          <a:prstGeom prst="ellipse">
            <a:avLst/>
          </a:prstGeom>
          <a:solidFill>
            <a:srgbClr val="FFFF00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defTabSz="127952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76288" indent="-296863" algn="l" defTabSz="127952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95388" indent="-238125" algn="l" defTabSz="127952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71638" indent="-234950" algn="l" defTabSz="127952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152650" indent="-236538" algn="l" defTabSz="127952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6098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0670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5242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814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/>
              <a:t>川沿い　</a:t>
            </a:r>
            <a:r>
              <a:rPr lang="en-US" altLang="ja-JP" sz="1100" b="1" dirty="0"/>
              <a:t>36</a:t>
            </a:r>
            <a:r>
              <a:rPr lang="ja-JP" altLang="en-US" sz="1100" b="1" dirty="0"/>
              <a:t>テント（＋</a:t>
            </a:r>
            <a:r>
              <a:rPr lang="en-US" altLang="ja-JP" sz="1100" b="1" dirty="0"/>
              <a:t>PR</a:t>
            </a:r>
            <a:r>
              <a:rPr lang="ja-JP" altLang="en-US" sz="1100" b="1" dirty="0"/>
              <a:t>ブース</a:t>
            </a:r>
            <a:r>
              <a:rPr lang="en-US" altLang="ja-JP" sz="1100" b="1" dirty="0"/>
              <a:t>1</a:t>
            </a:r>
            <a:r>
              <a:rPr lang="ja-JP" altLang="en-US" sz="1100" b="1" dirty="0"/>
              <a:t>張</a:t>
            </a:r>
            <a:r>
              <a:rPr lang="ja-JP" altLang="en-US" sz="1196" b="1" dirty="0"/>
              <a:t>）</a:t>
            </a:r>
            <a:endParaRPr lang="en-US" altLang="ja-JP" sz="1196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96" b="1" dirty="0"/>
              <a:t>（縦</a:t>
            </a:r>
            <a:r>
              <a:rPr lang="en-US" altLang="ja-JP" sz="1196" b="1" dirty="0"/>
              <a:t>24</a:t>
            </a:r>
            <a:r>
              <a:rPr lang="ja-JP" altLang="en-US" sz="1196" b="1" dirty="0"/>
              <a:t>張、横</a:t>
            </a:r>
            <a:r>
              <a:rPr lang="en-US" altLang="ja-JP" sz="1196" b="1" dirty="0"/>
              <a:t>12</a:t>
            </a:r>
            <a:r>
              <a:rPr lang="ja-JP" altLang="en-US" sz="1196" b="1" dirty="0"/>
              <a:t>張）</a:t>
            </a:r>
            <a:endParaRPr lang="en-US" altLang="ja-JP" sz="1196" b="1" dirty="0"/>
          </a:p>
        </p:txBody>
      </p:sp>
      <p:sp>
        <p:nvSpPr>
          <p:cNvPr id="2164" name="Oval 471"/>
          <p:cNvSpPr>
            <a:spLocks noChangeArrowheads="1"/>
          </p:cNvSpPr>
          <p:nvPr/>
        </p:nvSpPr>
        <p:spPr bwMode="auto">
          <a:xfrm>
            <a:off x="1277605" y="2047334"/>
            <a:ext cx="2230294" cy="748580"/>
          </a:xfrm>
          <a:prstGeom prst="ellipse">
            <a:avLst/>
          </a:prstGeom>
          <a:solidFill>
            <a:srgbClr val="FFCCFF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l" defTabSz="127952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76288" indent="-296863" algn="l" defTabSz="127952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95388" indent="-238125" algn="l" defTabSz="127952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71638" indent="-234950" algn="l" defTabSz="127952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152650" indent="-236538" algn="l" defTabSz="127952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6098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0670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5242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814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/>
              <a:t>宇奈根会場　</a:t>
            </a:r>
            <a:r>
              <a:rPr lang="en-US" altLang="ja-JP" sz="1050" b="1" dirty="0"/>
              <a:t>10</a:t>
            </a:r>
            <a:r>
              <a:rPr lang="ja-JP" altLang="en-US" sz="1050" b="1" dirty="0"/>
              <a:t>テント</a:t>
            </a:r>
            <a:endParaRPr lang="en-US" altLang="ja-JP" sz="105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/>
              <a:t>（＋</a:t>
            </a:r>
            <a:r>
              <a:rPr lang="en-US" altLang="ja-JP" sz="1050" b="1" dirty="0"/>
              <a:t>PR</a:t>
            </a:r>
            <a:r>
              <a:rPr lang="ja-JP" altLang="en-US" sz="1050" b="1" dirty="0"/>
              <a:t>ブース</a:t>
            </a:r>
            <a:r>
              <a:rPr lang="en-US" altLang="ja-JP" sz="1050" b="1" dirty="0"/>
              <a:t>1</a:t>
            </a:r>
            <a:r>
              <a:rPr lang="ja-JP" altLang="en-US" sz="1050" b="1" dirty="0"/>
              <a:t>張）</a:t>
            </a:r>
            <a:endParaRPr lang="en-US" altLang="ja-JP" sz="105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50" b="1" dirty="0"/>
              <a:t>（＋キッチンカー</a:t>
            </a:r>
            <a:r>
              <a:rPr lang="en-US" altLang="ja-JP" sz="1050" b="1" dirty="0"/>
              <a:t>5</a:t>
            </a:r>
            <a:r>
              <a:rPr lang="ja-JP" altLang="en-US" sz="1050" b="1" dirty="0"/>
              <a:t>台）</a:t>
            </a:r>
            <a:endParaRPr lang="en-US" altLang="ja-JP" sz="105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b="1" dirty="0"/>
              <a:t>※</a:t>
            </a:r>
            <a:r>
              <a:rPr lang="ja-JP" altLang="en-US" sz="1000" b="1" dirty="0"/>
              <a:t>川場村テント含む</a:t>
            </a:r>
          </a:p>
        </p:txBody>
      </p:sp>
      <p:sp>
        <p:nvSpPr>
          <p:cNvPr id="2165" name="Oval 472"/>
          <p:cNvSpPr>
            <a:spLocks noChangeArrowheads="1"/>
          </p:cNvSpPr>
          <p:nvPr/>
        </p:nvSpPr>
        <p:spPr bwMode="auto">
          <a:xfrm>
            <a:off x="3632935" y="-96797"/>
            <a:ext cx="1759546" cy="26658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l" defTabSz="127952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76288" indent="-296863" algn="l" defTabSz="127952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95388" indent="-238125" algn="l" defTabSz="127952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71638" indent="-234950" algn="l" defTabSz="127952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152650" indent="-236538" algn="l" defTabSz="127952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6098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0670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5242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814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96" b="1" dirty="0"/>
              <a:t>第５ブロック　</a:t>
            </a:r>
            <a:r>
              <a:rPr lang="en-US" altLang="ja-JP" sz="1196" b="1" dirty="0"/>
              <a:t>11</a:t>
            </a:r>
            <a:r>
              <a:rPr lang="ja-JP" altLang="en-US" sz="1196" b="1" dirty="0"/>
              <a:t>テント</a:t>
            </a:r>
          </a:p>
        </p:txBody>
      </p:sp>
      <p:sp>
        <p:nvSpPr>
          <p:cNvPr id="2166" name="Oval 473"/>
          <p:cNvSpPr>
            <a:spLocks noChangeArrowheads="1"/>
          </p:cNvSpPr>
          <p:nvPr/>
        </p:nvSpPr>
        <p:spPr bwMode="auto">
          <a:xfrm>
            <a:off x="2930728" y="2871912"/>
            <a:ext cx="1125798" cy="4564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algn="l" defTabSz="127952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76288" indent="-296863" algn="l" defTabSz="1279525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95388" indent="-238125" algn="l" defTabSz="1279525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71638" indent="-234950" algn="l" defTabSz="1279525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152650" indent="-236538" algn="l" defTabSz="1279525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6098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30670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5242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981450" indent="-236538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/>
              <a:t>有料観覧席内</a:t>
            </a:r>
            <a:endParaRPr lang="en-US" altLang="ja-JP" sz="11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100" b="1" dirty="0"/>
              <a:t>9</a:t>
            </a:r>
            <a:r>
              <a:rPr lang="ja-JP" altLang="en-US" sz="1100" b="1" dirty="0"/>
              <a:t>テント</a:t>
            </a:r>
          </a:p>
        </p:txBody>
      </p:sp>
      <p:sp>
        <p:nvSpPr>
          <p:cNvPr id="2172" name="Line 258"/>
          <p:cNvSpPr>
            <a:spLocks noChangeShapeType="1"/>
          </p:cNvSpPr>
          <p:nvPr/>
        </p:nvSpPr>
        <p:spPr bwMode="auto">
          <a:xfrm flipH="1">
            <a:off x="6647148" y="848553"/>
            <a:ext cx="2175783" cy="26219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2167" name="Rectangle 72"/>
          <p:cNvSpPr>
            <a:spLocks noChangeArrowheads="1"/>
          </p:cNvSpPr>
          <p:nvPr/>
        </p:nvSpPr>
        <p:spPr bwMode="auto">
          <a:xfrm rot="1228152">
            <a:off x="1626300" y="1532913"/>
            <a:ext cx="111969" cy="390626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</a:t>
            </a:r>
            <a:endParaRPr lang="en-US" altLang="ja-JP" sz="797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店</a:t>
            </a:r>
            <a:endParaRPr lang="en-US" altLang="ja-JP" sz="797" dirty="0"/>
          </a:p>
        </p:txBody>
      </p:sp>
      <p:sp>
        <p:nvSpPr>
          <p:cNvPr id="2170" name="Rectangle 72"/>
          <p:cNvSpPr>
            <a:spLocks noChangeArrowheads="1"/>
          </p:cNvSpPr>
          <p:nvPr/>
        </p:nvSpPr>
        <p:spPr bwMode="auto">
          <a:xfrm rot="1821384">
            <a:off x="6434269" y="3469025"/>
            <a:ext cx="163468" cy="2482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797" dirty="0"/>
              <a:t>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797" dirty="0"/>
              <a:t>R</a:t>
            </a:r>
          </a:p>
        </p:txBody>
      </p:sp>
      <p:graphicFrame>
        <p:nvGraphicFramePr>
          <p:cNvPr id="114" name="Group 3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394468"/>
              </p:ext>
            </p:extLst>
          </p:nvPr>
        </p:nvGraphicFramePr>
        <p:xfrm>
          <a:off x="-549326" y="4760883"/>
          <a:ext cx="3463936" cy="2075324"/>
        </p:xfrm>
        <a:graphic>
          <a:graphicData uri="http://schemas.openxmlformats.org/drawingml/2006/table">
            <a:tbl>
              <a:tblPr/>
              <a:tblGrid>
                <a:gridCol w="286507">
                  <a:extLst>
                    <a:ext uri="{9D8B030D-6E8A-4147-A177-3AD203B41FA5}">
                      <a16:colId xmlns:a16="http://schemas.microsoft.com/office/drawing/2014/main" val="1087608153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1075072746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2418749853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2612233126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130570359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3103184473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3578154628"/>
                    </a:ext>
                  </a:extLst>
                </a:gridCol>
                <a:gridCol w="312359">
                  <a:extLst>
                    <a:ext uri="{9D8B030D-6E8A-4147-A177-3AD203B41FA5}">
                      <a16:colId xmlns:a16="http://schemas.microsoft.com/office/drawing/2014/main" val="851675658"/>
                    </a:ext>
                  </a:extLst>
                </a:gridCol>
                <a:gridCol w="286507">
                  <a:extLst>
                    <a:ext uri="{9D8B030D-6E8A-4147-A177-3AD203B41FA5}">
                      <a16:colId xmlns:a16="http://schemas.microsoft.com/office/drawing/2014/main" val="4261657003"/>
                    </a:ext>
                  </a:extLst>
                </a:gridCol>
              </a:tblGrid>
              <a:tr h="295788"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玉川町会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②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デ・バンデス①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③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デ・バンデス②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④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葡萄の会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①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⑤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葡萄の会②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⑥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葡萄の会③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⑦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さつき会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株式会社フィールド①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株式会社フィールド②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モートフロンティア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</a:t>
                      </a:r>
                      <a:r>
                        <a:rPr kumimoji="1" lang="en-US" altLang="ja-JP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riotbeer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佐藤商店</a:t>
                      </a:r>
                    </a:p>
                  </a:txBody>
                  <a:tcPr marL="84064" marR="84064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42" name="テキスト ボックス 2"/>
          <p:cNvSpPr txBox="1">
            <a:spLocks noChangeArrowheads="1"/>
          </p:cNvSpPr>
          <p:nvPr/>
        </p:nvSpPr>
        <p:spPr bwMode="auto">
          <a:xfrm>
            <a:off x="7291869" y="2679862"/>
            <a:ext cx="916513" cy="306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394" b="1" dirty="0"/>
              <a:t>協賛企業</a:t>
            </a:r>
          </a:p>
        </p:txBody>
      </p:sp>
      <p:graphicFrame>
        <p:nvGraphicFramePr>
          <p:cNvPr id="123" name="Group 3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73612"/>
              </p:ext>
            </p:extLst>
          </p:nvPr>
        </p:nvGraphicFramePr>
        <p:xfrm>
          <a:off x="1722733" y="-359929"/>
          <a:ext cx="1616636" cy="1723280"/>
        </p:xfrm>
        <a:graphic>
          <a:graphicData uri="http://schemas.openxmlformats.org/drawingml/2006/table">
            <a:tbl>
              <a:tblPr/>
              <a:tblGrid>
                <a:gridCol w="238560">
                  <a:extLst>
                    <a:ext uri="{9D8B030D-6E8A-4147-A177-3AD203B41FA5}">
                      <a16:colId xmlns:a16="http://schemas.microsoft.com/office/drawing/2014/main" val="3709212826"/>
                    </a:ext>
                  </a:extLst>
                </a:gridCol>
                <a:gridCol w="258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35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97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6189"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モバイル１③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モバイル１②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モバイル１①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喜峰食品①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株式会社カワイハイ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株式会社モシダーヂ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川場村物産展</a:t>
                      </a:r>
                    </a:p>
                  </a:txBody>
                  <a:tcPr marL="0" marR="0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7" name="Rectangle 72"/>
          <p:cNvSpPr>
            <a:spLocks noChangeArrowheads="1"/>
          </p:cNvSpPr>
          <p:nvPr/>
        </p:nvSpPr>
        <p:spPr bwMode="auto">
          <a:xfrm rot="1256853">
            <a:off x="5078704" y="3540818"/>
            <a:ext cx="414468" cy="1779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出店</a:t>
            </a:r>
          </a:p>
        </p:txBody>
      </p:sp>
      <p:graphicFrame>
        <p:nvGraphicFramePr>
          <p:cNvPr id="78" name="Group 3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291100"/>
              </p:ext>
            </p:extLst>
          </p:nvPr>
        </p:nvGraphicFramePr>
        <p:xfrm>
          <a:off x="3685226" y="398815"/>
          <a:ext cx="1434160" cy="1883300"/>
        </p:xfrm>
        <a:graphic>
          <a:graphicData uri="http://schemas.openxmlformats.org/drawingml/2006/table">
            <a:tbl>
              <a:tblPr/>
              <a:tblGrid>
                <a:gridCol w="38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983">
                  <a:extLst>
                    <a:ext uri="{9D8B030D-6E8A-4147-A177-3AD203B41FA5}">
                      <a16:colId xmlns:a16="http://schemas.microsoft.com/office/drawing/2014/main" val="2422615510"/>
                    </a:ext>
                  </a:extLst>
                </a:gridCol>
                <a:gridCol w="339460">
                  <a:extLst>
                    <a:ext uri="{9D8B030D-6E8A-4147-A177-3AD203B41FA5}">
                      <a16:colId xmlns:a16="http://schemas.microsoft.com/office/drawing/2014/main" val="3605191134"/>
                    </a:ext>
                  </a:extLst>
                </a:gridCol>
              </a:tblGrid>
              <a:tr h="144800"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9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世田谷区産業振興公社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株式会社リッキー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BIBI TORIGO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</a:rPr>
                        <a:t>6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</a:rPr>
                        <a:t>鉄板居酒屋てつ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2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401642"/>
              </p:ext>
            </p:extLst>
          </p:nvPr>
        </p:nvGraphicFramePr>
        <p:xfrm>
          <a:off x="7384755" y="-297240"/>
          <a:ext cx="1706465" cy="617721"/>
        </p:xfrm>
        <a:graphic>
          <a:graphicData uri="http://schemas.openxmlformats.org/drawingml/2006/table">
            <a:tbl>
              <a:tblPr/>
              <a:tblGrid>
                <a:gridCol w="170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7721"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Audi Volkswagen Retail Japan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合同会社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PR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" name="Freeform 103">
            <a:extLst>
              <a:ext uri="{FF2B5EF4-FFF2-40B4-BE49-F238E27FC236}">
                <a16:creationId xmlns:a16="http://schemas.microsoft.com/office/drawing/2014/main" id="{E1022C63-31E0-4882-8C39-E16871BECFEC}"/>
              </a:ext>
            </a:extLst>
          </p:cNvPr>
          <p:cNvSpPr>
            <a:spLocks/>
          </p:cNvSpPr>
          <p:nvPr/>
        </p:nvSpPr>
        <p:spPr bwMode="auto">
          <a:xfrm rot="9864048">
            <a:off x="5478065" y="1679507"/>
            <a:ext cx="311488" cy="461213"/>
          </a:xfrm>
          <a:custGeom>
            <a:avLst/>
            <a:gdLst>
              <a:gd name="T0" fmla="*/ 0 w 480"/>
              <a:gd name="T1" fmla="*/ 0 h 96"/>
              <a:gd name="T2" fmla="*/ 0 w 480"/>
              <a:gd name="T3" fmla="*/ 2147483647 h 96"/>
              <a:gd name="T4" fmla="*/ 2147483647 w 480"/>
              <a:gd name="T5" fmla="*/ 2147483647 h 96"/>
              <a:gd name="T6" fmla="*/ 2147483647 w 480"/>
              <a:gd name="T7" fmla="*/ 2147483647 h 96"/>
              <a:gd name="T8" fmla="*/ 0 w 480"/>
              <a:gd name="T9" fmla="*/ 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0"/>
              <a:gd name="T16" fmla="*/ 0 h 96"/>
              <a:gd name="T17" fmla="*/ 480 w 480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0" h="96">
                <a:moveTo>
                  <a:pt x="0" y="0"/>
                </a:moveTo>
                <a:lnTo>
                  <a:pt x="0" y="48"/>
                </a:lnTo>
                <a:lnTo>
                  <a:pt x="480" y="96"/>
                </a:lnTo>
                <a:lnTo>
                  <a:pt x="480" y="48"/>
                </a:lnTo>
                <a:lnTo>
                  <a:pt x="0" y="0"/>
                </a:lnTo>
                <a:close/>
              </a:path>
            </a:pathLst>
          </a:cu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lIns="91025" tIns="45514" rIns="91025" bIns="45514"/>
          <a:lstStyle/>
          <a:p>
            <a:endParaRPr lang="ja-JP" altLang="en-US" sz="1793"/>
          </a:p>
        </p:txBody>
      </p:sp>
      <p:sp>
        <p:nvSpPr>
          <p:cNvPr id="84" name="Rectangle 72">
            <a:extLst>
              <a:ext uri="{FF2B5EF4-FFF2-40B4-BE49-F238E27FC236}">
                <a16:creationId xmlns:a16="http://schemas.microsoft.com/office/drawing/2014/main" id="{4502903C-22AA-441A-8D9C-4A9B45B54D54}"/>
              </a:ext>
            </a:extLst>
          </p:cNvPr>
          <p:cNvSpPr>
            <a:spLocks noChangeArrowheads="1"/>
          </p:cNvSpPr>
          <p:nvPr/>
        </p:nvSpPr>
        <p:spPr bwMode="auto">
          <a:xfrm rot="1099304">
            <a:off x="5317106" y="2502436"/>
            <a:ext cx="494177" cy="2118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出店</a:t>
            </a:r>
          </a:p>
        </p:txBody>
      </p:sp>
      <p:graphicFrame>
        <p:nvGraphicFramePr>
          <p:cNvPr id="42555" name="Group 5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17779"/>
              </p:ext>
            </p:extLst>
          </p:nvPr>
        </p:nvGraphicFramePr>
        <p:xfrm>
          <a:off x="7207104" y="213897"/>
          <a:ext cx="1927735" cy="6510333"/>
        </p:xfrm>
        <a:graphic>
          <a:graphicData uri="http://schemas.openxmlformats.org/drawingml/2006/table">
            <a:tbl>
              <a:tblPr/>
              <a:tblGrid>
                <a:gridCol w="192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20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アカシヤ③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08375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19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北友商事株式会社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241702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18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Queue de </a:t>
                      </a:r>
                      <a:r>
                        <a:rPr kumimoji="1" lang="en-US" altLang="ja-JP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Cochon</a:t>
                      </a: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923567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17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株式会社サンクシャイン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332935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16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ニューアイランドキッチン②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420431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15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ニューアイランドキッチン①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025712"/>
                  </a:ext>
                </a:extLst>
              </a:tr>
              <a:tr h="284716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14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はすだこ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058487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13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ファミリーキッチン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48132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12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メルコーポレーション②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78904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11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メルコーポレーション①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63334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10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株式会社レアル②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793052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9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株式会社レアル①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734630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8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株式会社オットマン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779310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7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子どもぶんか村②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83822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6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子どもぶんか村①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05294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⑯　玉川商店街振興組合③</a:t>
                      </a: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699"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⑮　玉川商店街振興組合②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700868"/>
                  </a:ext>
                </a:extLst>
              </a:tr>
              <a:tr h="29223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⑭　玉川商店街振興組合①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18967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⑬　船橋希望中おやじの会②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30369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⑫　船橋希望中おやじの会①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41548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⑪　デ・バンデス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③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919051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⑩　二子玉川商店街振興組合③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28177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⑨　二子玉川商店街振興組合②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044300"/>
                  </a:ext>
                </a:extLst>
              </a:tr>
              <a:tr h="269699">
                <a:tc>
                  <a:txBody>
                    <a:bodyPr/>
                    <a:lstStyle/>
                    <a:p>
                      <a:pPr marL="0" marR="0" lvl="0" indent="0" algn="l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⑧　二子玉川商店街振興組合①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0" marR="0" marT="45498" marB="454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15133"/>
                  </a:ext>
                </a:extLst>
              </a:tr>
            </a:tbl>
          </a:graphicData>
        </a:graphic>
      </p:graphicFrame>
      <p:sp>
        <p:nvSpPr>
          <p:cNvPr id="11" name="Rectangle 72">
            <a:extLst>
              <a:ext uri="{FF2B5EF4-FFF2-40B4-BE49-F238E27FC236}">
                <a16:creationId xmlns:a16="http://schemas.microsoft.com/office/drawing/2014/main" id="{62DFB98E-39A1-14FD-385E-B68281DB4275}"/>
              </a:ext>
            </a:extLst>
          </p:cNvPr>
          <p:cNvSpPr>
            <a:spLocks noChangeArrowheads="1"/>
          </p:cNvSpPr>
          <p:nvPr/>
        </p:nvSpPr>
        <p:spPr bwMode="auto">
          <a:xfrm rot="660857">
            <a:off x="1170775" y="1337814"/>
            <a:ext cx="542133" cy="155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8130" tIns="34066" rIns="68130" bIns="34066" anchor="ctr"/>
          <a:lstStyle>
            <a:lvl1pPr algn="l" defTabSz="684213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555625" indent="-214313" algn="l" defTabSz="684213" eaLnBrk="0" hangingPunct="0">
              <a:spcBef>
                <a:spcPct val="20000"/>
              </a:spcBef>
              <a:buChar char="–"/>
              <a:defRPr kumimoji="1" sz="2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855663" indent="-171450" algn="l" defTabSz="684213" eaLnBrk="0" hangingPunct="0">
              <a:spcBef>
                <a:spcPct val="20000"/>
              </a:spcBef>
              <a:buChar char="•"/>
              <a:defRPr kumimoji="1" sz="2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196975" indent="-171450" algn="l" defTabSz="684213" eaLnBrk="0" hangingPunct="0">
              <a:spcBef>
                <a:spcPct val="20000"/>
              </a:spcBef>
              <a:buChar char="–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539875" indent="-171450" algn="l" defTabSz="684213" eaLnBrk="0" hangingPunct="0">
              <a:spcBef>
                <a:spcPct val="20000"/>
              </a:spcBef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19970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4542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29114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368675" indent="-171450" defTabSz="6842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797" dirty="0"/>
              <a:t>出店</a:t>
            </a:r>
          </a:p>
        </p:txBody>
      </p:sp>
      <p:graphicFrame>
        <p:nvGraphicFramePr>
          <p:cNvPr id="12" name="Group 306">
            <a:extLst>
              <a:ext uri="{FF2B5EF4-FFF2-40B4-BE49-F238E27FC236}">
                <a16:creationId xmlns:a16="http://schemas.microsoft.com/office/drawing/2014/main" id="{7349C92F-D154-E683-9ECC-64E0848F5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359220"/>
              </p:ext>
            </p:extLst>
          </p:nvPr>
        </p:nvGraphicFramePr>
        <p:xfrm>
          <a:off x="-574443" y="-18972"/>
          <a:ext cx="1777821" cy="2203340"/>
        </p:xfrm>
        <a:graphic>
          <a:graphicData uri="http://schemas.openxmlformats.org/drawingml/2006/table">
            <a:tbl>
              <a:tblPr/>
              <a:tblGrid>
                <a:gridCol w="308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7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2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7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7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221"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5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株式会社カフェラマッキナ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パクパク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3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晃商事</a:t>
                      </a: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2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株式会社エフ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defTabSz="955675" eaLnBrk="0" hangingPunct="0">
                        <a:spcBef>
                          <a:spcPct val="20000"/>
                        </a:spcBef>
                        <a:defRPr kumimoji="1" sz="3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479425" algn="l" defTabSz="955675" eaLnBrk="0" hangingPunct="0">
                        <a:spcBef>
                          <a:spcPct val="20000"/>
                        </a:spcBef>
                        <a:defRPr kumimoji="1" sz="25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57263" algn="l" defTabSz="955675" eaLnBrk="0" hangingPunct="0">
                        <a:spcBef>
                          <a:spcPct val="20000"/>
                        </a:spcBef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436688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916113" algn="l" defTabSz="955675" eaLnBrk="0" hangingPunct="0">
                        <a:spcBef>
                          <a:spcPct val="20000"/>
                        </a:spcBef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3733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8305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2877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744913" defTabSz="9556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9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1</a:t>
                      </a:r>
                    </a:p>
                    <a:p>
                      <a:pPr marL="0" marR="0" lvl="0" indent="0" algn="ctr" defTabSz="9556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肉の米松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4068" marR="84068" marT="45538" marB="455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表 17">
            <a:extLst>
              <a:ext uri="{FF2B5EF4-FFF2-40B4-BE49-F238E27FC236}">
                <a16:creationId xmlns:a16="http://schemas.microsoft.com/office/drawing/2014/main" id="{BF6288BF-B120-2691-CE4E-3F6CCEAF6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74910"/>
              </p:ext>
            </p:extLst>
          </p:nvPr>
        </p:nvGraphicFramePr>
        <p:xfrm>
          <a:off x="-572301" y="2428925"/>
          <a:ext cx="1469817" cy="1014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817">
                  <a:extLst>
                    <a:ext uri="{9D8B030D-6E8A-4147-A177-3AD203B41FA5}">
                      <a16:colId xmlns:a16="http://schemas.microsoft.com/office/drawing/2014/main" val="4172807112"/>
                    </a:ext>
                  </a:extLst>
                </a:gridCol>
              </a:tblGrid>
              <a:tr h="33810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喜峰食品②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610051"/>
                  </a:ext>
                </a:extLst>
              </a:tr>
              <a:tr h="33810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喜峰食品③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4699"/>
                  </a:ext>
                </a:extLst>
              </a:tr>
              <a:tr h="33810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株式会社</a:t>
                      </a:r>
                      <a:r>
                        <a:rPr kumimoji="1" lang="en-US" altLang="ja-JP" sz="105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55732"/>
                  </a:ext>
                </a:extLst>
              </a:tr>
            </a:tbl>
          </a:graphicData>
        </a:graphic>
      </p:graphicFrame>
      <p:sp>
        <p:nvSpPr>
          <p:cNvPr id="18" name="Line 153">
            <a:extLst>
              <a:ext uri="{FF2B5EF4-FFF2-40B4-BE49-F238E27FC236}">
                <a16:creationId xmlns:a16="http://schemas.microsoft.com/office/drawing/2014/main" id="{2A27A680-2178-DC72-E56F-E7CA9360A1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5116" y="1903181"/>
            <a:ext cx="717419" cy="101634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sp>
        <p:nvSpPr>
          <p:cNvPr id="19" name="Line 153">
            <a:extLst>
              <a:ext uri="{FF2B5EF4-FFF2-40B4-BE49-F238E27FC236}">
                <a16:creationId xmlns:a16="http://schemas.microsoft.com/office/drawing/2014/main" id="{C83F1070-F6DB-6215-A39A-A9D742B5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1675" y="1379161"/>
            <a:ext cx="271608" cy="1293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793"/>
          </a:p>
        </p:txBody>
      </p:sp>
      <p:graphicFrame>
        <p:nvGraphicFramePr>
          <p:cNvPr id="21" name="表 21">
            <a:extLst>
              <a:ext uri="{FF2B5EF4-FFF2-40B4-BE49-F238E27FC236}">
                <a16:creationId xmlns:a16="http://schemas.microsoft.com/office/drawing/2014/main" id="{B05999D4-24E9-1B53-C3AD-B031F6651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43521"/>
              </p:ext>
            </p:extLst>
          </p:nvPr>
        </p:nvGraphicFramePr>
        <p:xfrm>
          <a:off x="2980832" y="3387770"/>
          <a:ext cx="1716835" cy="345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367">
                  <a:extLst>
                    <a:ext uri="{9D8B030D-6E8A-4147-A177-3AD203B41FA5}">
                      <a16:colId xmlns:a16="http://schemas.microsoft.com/office/drawing/2014/main" val="2384143101"/>
                    </a:ext>
                  </a:extLst>
                </a:gridCol>
                <a:gridCol w="343367">
                  <a:extLst>
                    <a:ext uri="{9D8B030D-6E8A-4147-A177-3AD203B41FA5}">
                      <a16:colId xmlns:a16="http://schemas.microsoft.com/office/drawing/2014/main" val="3127215750"/>
                    </a:ext>
                  </a:extLst>
                </a:gridCol>
                <a:gridCol w="343367">
                  <a:extLst>
                    <a:ext uri="{9D8B030D-6E8A-4147-A177-3AD203B41FA5}">
                      <a16:colId xmlns:a16="http://schemas.microsoft.com/office/drawing/2014/main" val="989533578"/>
                    </a:ext>
                  </a:extLst>
                </a:gridCol>
                <a:gridCol w="343367">
                  <a:extLst>
                    <a:ext uri="{9D8B030D-6E8A-4147-A177-3AD203B41FA5}">
                      <a16:colId xmlns:a16="http://schemas.microsoft.com/office/drawing/2014/main" val="3493184427"/>
                    </a:ext>
                  </a:extLst>
                </a:gridCol>
                <a:gridCol w="343367">
                  <a:extLst>
                    <a:ext uri="{9D8B030D-6E8A-4147-A177-3AD203B41FA5}">
                      <a16:colId xmlns:a16="http://schemas.microsoft.com/office/drawing/2014/main" val="2618126249"/>
                    </a:ext>
                  </a:extLst>
                </a:gridCol>
              </a:tblGrid>
              <a:tr h="2861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晃商事</a:t>
                      </a:r>
                      <a:endParaRPr kumimoji="1" lang="en-US" altLang="ja-JP" sz="1050" b="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endParaRPr kumimoji="1" lang="en-US" altLang="ja-JP" sz="1050" b="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晃商事</a:t>
                      </a:r>
                      <a:endParaRPr kumimoji="1" lang="en-US" altLang="ja-JP" sz="1050" b="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endParaRPr kumimoji="1" lang="en-US" altLang="ja-JP" sz="1050" b="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鉄板焼き恵</a:t>
                      </a:r>
                      <a:endParaRPr kumimoji="1" lang="en-US" altLang="ja-JP" sz="1050" b="0" baseline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弐②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鉄板焼き恵弐①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1" lang="ja-JP" altLang="en-US" sz="1050" b="0" baseline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特定非営利活動法人アラスキッチンカー協会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840053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250B961-FC06-1262-610C-CC57D96A2B87}"/>
              </a:ext>
            </a:extLst>
          </p:cNvPr>
          <p:cNvSpPr txBox="1"/>
          <p:nvPr/>
        </p:nvSpPr>
        <p:spPr>
          <a:xfrm>
            <a:off x="-137370" y="-256474"/>
            <a:ext cx="1389475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/>
              <a:t>　</a:t>
            </a:r>
            <a:r>
              <a:rPr kumimoji="1" lang="ja-JP" altLang="en-US" sz="900" dirty="0"/>
              <a:t>キッチンカー（５台）</a:t>
            </a:r>
            <a:endParaRPr kumimoji="1" lang="ja-JP" altLang="en-US" sz="1000" dirty="0"/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A7CC70D-F870-CFD3-56D5-B624CB576613}"/>
              </a:ext>
            </a:extLst>
          </p:cNvPr>
          <p:cNvCxnSpPr>
            <a:cxnSpLocks/>
          </p:cNvCxnSpPr>
          <p:nvPr/>
        </p:nvCxnSpPr>
        <p:spPr>
          <a:xfrm flipH="1">
            <a:off x="5354342" y="2414904"/>
            <a:ext cx="84590" cy="2544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B48496FF-1FD3-5443-05ED-63C95D7A5D54}"/>
              </a:ext>
            </a:extLst>
          </p:cNvPr>
          <p:cNvCxnSpPr>
            <a:cxnSpLocks/>
          </p:cNvCxnSpPr>
          <p:nvPr/>
        </p:nvCxnSpPr>
        <p:spPr>
          <a:xfrm flipH="1">
            <a:off x="5676205" y="2507530"/>
            <a:ext cx="83572" cy="26662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301CBF8-C190-2FE8-A2C1-E9250AF44281}"/>
              </a:ext>
            </a:extLst>
          </p:cNvPr>
          <p:cNvCxnSpPr>
            <a:cxnSpLocks/>
          </p:cNvCxnSpPr>
          <p:nvPr/>
        </p:nvCxnSpPr>
        <p:spPr>
          <a:xfrm flipV="1">
            <a:off x="5138310" y="3469064"/>
            <a:ext cx="74713" cy="2176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0F0395D-94CE-338A-4BB2-91F576A536EC}"/>
              </a:ext>
            </a:extLst>
          </p:cNvPr>
          <p:cNvCxnSpPr>
            <a:cxnSpLocks/>
          </p:cNvCxnSpPr>
          <p:nvPr/>
        </p:nvCxnSpPr>
        <p:spPr>
          <a:xfrm flipV="1">
            <a:off x="5365592" y="3536561"/>
            <a:ext cx="74713" cy="2176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E6A712AC-2EC8-45A4-191F-EB3789C94F8E}"/>
              </a:ext>
            </a:extLst>
          </p:cNvPr>
          <p:cNvCxnSpPr>
            <a:cxnSpLocks/>
          </p:cNvCxnSpPr>
          <p:nvPr/>
        </p:nvCxnSpPr>
        <p:spPr>
          <a:xfrm flipV="1">
            <a:off x="5828486" y="3820436"/>
            <a:ext cx="74713" cy="2176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BC2C7FD-876A-C91D-E797-8F7DCA8E3A9D}"/>
              </a:ext>
            </a:extLst>
          </p:cNvPr>
          <p:cNvCxnSpPr>
            <a:cxnSpLocks/>
          </p:cNvCxnSpPr>
          <p:nvPr/>
        </p:nvCxnSpPr>
        <p:spPr>
          <a:xfrm flipH="1">
            <a:off x="1252105" y="1274799"/>
            <a:ext cx="25724" cy="1926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4E20A325-E3F3-2A82-426D-3D9D4D43F49F}"/>
              </a:ext>
            </a:extLst>
          </p:cNvPr>
          <p:cNvCxnSpPr>
            <a:cxnSpLocks/>
          </p:cNvCxnSpPr>
          <p:nvPr/>
        </p:nvCxnSpPr>
        <p:spPr>
          <a:xfrm flipH="1">
            <a:off x="2676447" y="1475439"/>
            <a:ext cx="13494" cy="240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40C21691-3884-18EC-37AC-114912CDB49E}"/>
              </a:ext>
            </a:extLst>
          </p:cNvPr>
          <p:cNvCxnSpPr>
            <a:cxnSpLocks/>
          </p:cNvCxnSpPr>
          <p:nvPr/>
        </p:nvCxnSpPr>
        <p:spPr>
          <a:xfrm flipH="1">
            <a:off x="2281324" y="1436209"/>
            <a:ext cx="97641" cy="2033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ADE54266-918D-2661-BC4E-C02D883169C9}"/>
              </a:ext>
            </a:extLst>
          </p:cNvPr>
          <p:cNvCxnSpPr/>
          <p:nvPr/>
        </p:nvCxnSpPr>
        <p:spPr>
          <a:xfrm>
            <a:off x="1508174" y="1576301"/>
            <a:ext cx="288032" cy="346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A0C56EB9-BD4C-40DC-0690-4567F9F9FE46}"/>
              </a:ext>
            </a:extLst>
          </p:cNvPr>
          <p:cNvCxnSpPr>
            <a:cxnSpLocks/>
          </p:cNvCxnSpPr>
          <p:nvPr/>
        </p:nvCxnSpPr>
        <p:spPr>
          <a:xfrm flipH="1" flipV="1">
            <a:off x="6307638" y="3787210"/>
            <a:ext cx="156624" cy="8873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D3B8D694-94BD-D58D-B1F5-01ACD4F4C714}"/>
              </a:ext>
            </a:extLst>
          </p:cNvPr>
          <p:cNvCxnSpPr>
            <a:cxnSpLocks/>
          </p:cNvCxnSpPr>
          <p:nvPr/>
        </p:nvCxnSpPr>
        <p:spPr>
          <a:xfrm>
            <a:off x="6088394" y="2922605"/>
            <a:ext cx="209449" cy="974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 17">
            <a:extLst>
              <a:ext uri="{FF2B5EF4-FFF2-40B4-BE49-F238E27FC236}">
                <a16:creationId xmlns:a16="http://schemas.microsoft.com/office/drawing/2014/main" id="{F1590626-5BE7-4BD3-2BF4-1018E3F3F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0007"/>
              </p:ext>
            </p:extLst>
          </p:nvPr>
        </p:nvGraphicFramePr>
        <p:xfrm>
          <a:off x="-515282" y="3739977"/>
          <a:ext cx="1355778" cy="57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778">
                  <a:extLst>
                    <a:ext uri="{9D8B030D-6E8A-4147-A177-3AD203B41FA5}">
                      <a16:colId xmlns:a16="http://schemas.microsoft.com/office/drawing/2014/main" val="4172807112"/>
                    </a:ext>
                  </a:extLst>
                </a:gridCol>
              </a:tblGrid>
              <a:tr h="4131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 Volkswagen Retail Japan</a:t>
                      </a:r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合同会社（</a:t>
                      </a:r>
                      <a:r>
                        <a:rPr kumimoji="1" lang="en-US" altLang="ja-JP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</a:t>
                      </a:r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4699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469E18-E4CC-0C10-5615-686D39536624}"/>
              </a:ext>
            </a:extLst>
          </p:cNvPr>
          <p:cNvSpPr txBox="1"/>
          <p:nvPr/>
        </p:nvSpPr>
        <p:spPr>
          <a:xfrm>
            <a:off x="-221026" y="3443234"/>
            <a:ext cx="92877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車展示①</a:t>
            </a:r>
            <a:endParaRPr kumimoji="1" lang="ja-JP" alt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A0EF1A-EBDA-ED30-FA92-951B02854834}"/>
              </a:ext>
            </a:extLst>
          </p:cNvPr>
          <p:cNvSpPr txBox="1"/>
          <p:nvPr/>
        </p:nvSpPr>
        <p:spPr>
          <a:xfrm>
            <a:off x="-195533" y="4296208"/>
            <a:ext cx="92877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車展示②</a:t>
            </a:r>
            <a:endParaRPr kumimoji="1" lang="ja-JP" alt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  <p:graphicFrame>
        <p:nvGraphicFramePr>
          <p:cNvPr id="7" name="表 17">
            <a:extLst>
              <a:ext uri="{FF2B5EF4-FFF2-40B4-BE49-F238E27FC236}">
                <a16:creationId xmlns:a16="http://schemas.microsoft.com/office/drawing/2014/main" id="{360729D0-EFA4-6C99-FC6F-D460D7FEF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261524"/>
              </p:ext>
            </p:extLst>
          </p:nvPr>
        </p:nvGraphicFramePr>
        <p:xfrm>
          <a:off x="5457774" y="-261539"/>
          <a:ext cx="1668726" cy="276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726">
                  <a:extLst>
                    <a:ext uri="{9D8B030D-6E8A-4147-A177-3AD203B41FA5}">
                      <a16:colId xmlns:a16="http://schemas.microsoft.com/office/drawing/2014/main" val="4172807112"/>
                    </a:ext>
                  </a:extLst>
                </a:gridCol>
              </a:tblGrid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一般社団法人</a:t>
                      </a:r>
                      <a:r>
                        <a:rPr kumimoji="1" lang="en-US" altLang="ja-JP" sz="1050" b="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MTO</a:t>
                      </a:r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610051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アカシヤ①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4699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アカシヤ②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55732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フードデリ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437015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Artist Lovers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258435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Artist Lovers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760383"/>
                  </a:ext>
                </a:extLst>
              </a:tr>
              <a:tr h="24389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　株式会社こころたち①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83578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株式会社こころたち②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3498"/>
                  </a:ext>
                </a:extLst>
              </a:tr>
              <a:tr h="250187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正木商店①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334858"/>
                  </a:ext>
                </a:extLst>
              </a:tr>
              <a:tr h="23668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正木商店②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40040"/>
                  </a:ext>
                </a:extLst>
              </a:tr>
              <a:tr h="236686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1" lang="ja-JP" altLang="en-US" sz="105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正木商店③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8372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36C4C7-F34D-84BA-8FD5-26AACF8CA72F}"/>
              </a:ext>
            </a:extLst>
          </p:cNvPr>
          <p:cNvSpPr txBox="1"/>
          <p:nvPr/>
        </p:nvSpPr>
        <p:spPr>
          <a:xfrm>
            <a:off x="631750" y="4404060"/>
            <a:ext cx="92877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ea"/>
                <a:ea typeface="+mj-ea"/>
              </a:rPr>
              <a:t>車展示③</a:t>
            </a:r>
            <a:endParaRPr kumimoji="1" lang="ja-JP" altLang="en-US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7561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469</Words>
  <Application>Microsoft Office PowerPoint</Application>
  <PresentationFormat>ユーザー設定</PresentationFormat>
  <Paragraphs>164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ＭＳ Ｐゴシック</vt:lpstr>
      <vt:lpstr>游ゴシック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Uekuzu101</dc:creator>
  <cp:lastModifiedBy>小河原　実桜</cp:lastModifiedBy>
  <cp:revision>189</cp:revision>
  <cp:lastPrinted>2024-07-17T07:01:06Z</cp:lastPrinted>
  <dcterms:created xsi:type="dcterms:W3CDTF">2017-04-06T05:00:46Z</dcterms:created>
  <dcterms:modified xsi:type="dcterms:W3CDTF">2025-08-08T10:12:00Z</dcterms:modified>
</cp:coreProperties>
</file>